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6" r:id="rId5"/>
    <p:sldId id="267" r:id="rId6"/>
    <p:sldId id="259" r:id="rId7"/>
    <p:sldId id="260" r:id="rId8"/>
    <p:sldId id="261" r:id="rId9"/>
    <p:sldId id="265" r:id="rId10"/>
    <p:sldId id="263" r:id="rId11"/>
    <p:sldId id="262"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F30756-B3C0-7449-B382-5AADD03474AB}" v="6" dt="2022-03-31T00:21:47.718"/>
    <p1510:client id="{49629F97-3FEB-48A8-887F-1CE9D1F3FE9B}" v="460" dt="2022-03-31T16:40:27.634"/>
    <p1510:client id="{4C6312AE-D2FF-4AE3-8E88-AE64422E1BFA}" v="464" dt="2022-03-31T18:25:24.611"/>
    <p1510:client id="{62E5A9E2-26FE-41C4-B4FA-9D5ED10E6E17}" v="31" dt="2022-03-31T03:53:50.694"/>
    <p1510:client id="{64605643-58B8-4C6F-9D9B-BF864BFCD5CE}" v="469" dt="2022-03-31T18:09:57.432"/>
    <p1510:client id="{70D91AD2-5E0B-4AB5-9523-9724D39F4C4A}" v="705" dt="2022-03-31T19:35:23.734"/>
    <p1510:client id="{77267215-A527-4B9C-B27A-29B7E5F4AD4B}" v="14" dt="2022-03-31T01:03:23.764"/>
    <p1510:client id="{817DB345-45B6-4FD3-AF2A-5503F9C30AC1}" v="341" dt="2022-03-31T01:02:17.3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77267215-A527-4B9C-B27A-29B7E5F4AD4B}"/>
    <pc:docChg chg="addSld modSld">
      <pc:chgData name="Guest User" userId="" providerId="Windows Live" clId="Web-{77267215-A527-4B9C-B27A-29B7E5F4AD4B}" dt="2022-03-31T01:03:23.764" v="13" actId="1076"/>
      <pc:docMkLst>
        <pc:docMk/>
      </pc:docMkLst>
      <pc:sldChg chg="delSp modSp add">
        <pc:chgData name="Guest User" userId="" providerId="Windows Live" clId="Web-{77267215-A527-4B9C-B27A-29B7E5F4AD4B}" dt="2022-03-31T01:03:16.982" v="10" actId="1076"/>
        <pc:sldMkLst>
          <pc:docMk/>
          <pc:sldMk cId="2373008081" sldId="262"/>
        </pc:sldMkLst>
        <pc:spChg chg="del">
          <ac:chgData name="Guest User" userId="" providerId="Windows Live" clId="Web-{77267215-A527-4B9C-B27A-29B7E5F4AD4B}" dt="2022-03-31T01:02:46.919" v="3"/>
          <ac:spMkLst>
            <pc:docMk/>
            <pc:sldMk cId="2373008081" sldId="262"/>
            <ac:spMk id="2" creationId="{B27079A5-E278-E147-9667-621C3E055C52}"/>
          </ac:spMkLst>
        </pc:spChg>
        <pc:picChg chg="mod">
          <ac:chgData name="Guest User" userId="" providerId="Windows Live" clId="Web-{77267215-A527-4B9C-B27A-29B7E5F4AD4B}" dt="2022-03-31T01:03:16.982" v="10" actId="1076"/>
          <ac:picMkLst>
            <pc:docMk/>
            <pc:sldMk cId="2373008081" sldId="262"/>
            <ac:picMk id="9" creationId="{A150B53B-AF9F-ED41-8E99-22F5B6C7E675}"/>
          </ac:picMkLst>
        </pc:picChg>
      </pc:sldChg>
      <pc:sldChg chg="delSp modSp add">
        <pc:chgData name="Guest User" userId="" providerId="Windows Live" clId="Web-{77267215-A527-4B9C-B27A-29B7E5F4AD4B}" dt="2022-03-31T01:03:23.764" v="13" actId="1076"/>
        <pc:sldMkLst>
          <pc:docMk/>
          <pc:sldMk cId="3000607519" sldId="263"/>
        </pc:sldMkLst>
        <pc:spChg chg="del">
          <ac:chgData name="Guest User" userId="" providerId="Windows Live" clId="Web-{77267215-A527-4B9C-B27A-29B7E5F4AD4B}" dt="2022-03-31T01:02:43.856" v="2"/>
          <ac:spMkLst>
            <pc:docMk/>
            <pc:sldMk cId="3000607519" sldId="263"/>
            <ac:spMk id="2" creationId="{F93375FC-4C69-2147-9C50-817636B8874F}"/>
          </ac:spMkLst>
        </pc:spChg>
        <pc:picChg chg="mod">
          <ac:chgData name="Guest User" userId="" providerId="Windows Live" clId="Web-{77267215-A527-4B9C-B27A-29B7E5F4AD4B}" dt="2022-03-31T01:03:23.764" v="13" actId="1076"/>
          <ac:picMkLst>
            <pc:docMk/>
            <pc:sldMk cId="3000607519" sldId="263"/>
            <ac:picMk id="5" creationId="{C5A08A9C-AFFE-D74E-A07E-0A7C23DA2F72}"/>
          </ac:picMkLst>
        </pc:picChg>
      </pc:sldChg>
    </pc:docChg>
  </pc:docChgLst>
  <pc:docChgLst>
    <pc:chgData name="Guest User" providerId="Windows Live" clId="Web-{62E5A9E2-26FE-41C4-B4FA-9D5ED10E6E17}"/>
    <pc:docChg chg="addSld modSld">
      <pc:chgData name="Guest User" userId="" providerId="Windows Live" clId="Web-{62E5A9E2-26FE-41C4-B4FA-9D5ED10E6E17}" dt="2022-03-31T03:53:50.694" v="38" actId="20577"/>
      <pc:docMkLst>
        <pc:docMk/>
      </pc:docMkLst>
      <pc:sldChg chg="addSp delSp modSp new mod setBg">
        <pc:chgData name="Guest User" userId="" providerId="Windows Live" clId="Web-{62E5A9E2-26FE-41C4-B4FA-9D5ED10E6E17}" dt="2022-03-31T03:53:50.694" v="38" actId="20577"/>
        <pc:sldMkLst>
          <pc:docMk/>
          <pc:sldMk cId="3139454777" sldId="265"/>
        </pc:sldMkLst>
        <pc:spChg chg="mod">
          <ac:chgData name="Guest User" userId="" providerId="Windows Live" clId="Web-{62E5A9E2-26FE-41C4-B4FA-9D5ED10E6E17}" dt="2022-03-31T03:53:50.694" v="38" actId="20577"/>
          <ac:spMkLst>
            <pc:docMk/>
            <pc:sldMk cId="3139454777" sldId="265"/>
            <ac:spMk id="2" creationId="{F1DF36A7-8369-90E1-3B39-65D23464818D}"/>
          </ac:spMkLst>
        </pc:spChg>
        <pc:spChg chg="del">
          <ac:chgData name="Guest User" userId="" providerId="Windows Live" clId="Web-{62E5A9E2-26FE-41C4-B4FA-9D5ED10E6E17}" dt="2022-03-31T03:51:24.081" v="24"/>
          <ac:spMkLst>
            <pc:docMk/>
            <pc:sldMk cId="3139454777" sldId="265"/>
            <ac:spMk id="3" creationId="{4BCC9E41-7975-9560-4366-B4321C8BFBEF}"/>
          </ac:spMkLst>
        </pc:spChg>
        <pc:spChg chg="add del">
          <ac:chgData name="Guest User" userId="" providerId="Windows Live" clId="Web-{62E5A9E2-26FE-41C4-B4FA-9D5ED10E6E17}" dt="2022-03-31T03:51:52.503" v="28"/>
          <ac:spMkLst>
            <pc:docMk/>
            <pc:sldMk cId="3139454777" sldId="265"/>
            <ac:spMk id="8" creationId="{9F07F0E3-A5D2-2C5D-C1DF-5C44CEB32197}"/>
          </ac:spMkLst>
        </pc:spChg>
        <pc:spChg chg="add del">
          <ac:chgData name="Guest User" userId="" providerId="Windows Live" clId="Web-{62E5A9E2-26FE-41C4-B4FA-9D5ED10E6E17}" dt="2022-03-31T03:51:49.050" v="26"/>
          <ac:spMkLst>
            <pc:docMk/>
            <pc:sldMk cId="3139454777" sldId="265"/>
            <ac:spMk id="9" creationId="{6753252F-4873-4F63-801D-CC719279A7D5}"/>
          </ac:spMkLst>
        </pc:spChg>
        <pc:spChg chg="add del">
          <ac:chgData name="Guest User" userId="" providerId="Windows Live" clId="Web-{62E5A9E2-26FE-41C4-B4FA-9D5ED10E6E17}" dt="2022-03-31T03:51:49.050" v="26"/>
          <ac:spMkLst>
            <pc:docMk/>
            <pc:sldMk cId="3139454777" sldId="265"/>
            <ac:spMk id="11" creationId="{047C8CCB-F95D-4249-92DD-651249D3535A}"/>
          </ac:spMkLst>
        </pc:spChg>
        <pc:spChg chg="add del">
          <ac:chgData name="Guest User" userId="" providerId="Windows Live" clId="Web-{62E5A9E2-26FE-41C4-B4FA-9D5ED10E6E17}" dt="2022-03-31T03:51:52.503" v="28"/>
          <ac:spMkLst>
            <pc:docMk/>
            <pc:sldMk cId="3139454777" sldId="265"/>
            <ac:spMk id="13" creationId="{73DE2CFE-42F2-48F0-8706-5264E012B10C}"/>
          </ac:spMkLst>
        </pc:spChg>
        <pc:spChg chg="add del">
          <ac:chgData name="Guest User" userId="" providerId="Windows Live" clId="Web-{62E5A9E2-26FE-41C4-B4FA-9D5ED10E6E17}" dt="2022-03-31T03:51:55.988" v="30"/>
          <ac:spMkLst>
            <pc:docMk/>
            <pc:sldMk cId="3139454777" sldId="265"/>
            <ac:spMk id="15" creationId="{FF9B822F-893E-44C8-963C-64F50ACECBB2}"/>
          </ac:spMkLst>
        </pc:spChg>
        <pc:spChg chg="add del">
          <ac:chgData name="Guest User" userId="" providerId="Windows Live" clId="Web-{62E5A9E2-26FE-41C4-B4FA-9D5ED10E6E17}" dt="2022-03-31T03:51:55.988" v="30"/>
          <ac:spMkLst>
            <pc:docMk/>
            <pc:sldMk cId="3139454777" sldId="265"/>
            <ac:spMk id="16" creationId="{EBF87945-A001-489F-9D9B-7D9435F0B9CA}"/>
          </ac:spMkLst>
        </pc:spChg>
        <pc:spChg chg="add del">
          <ac:chgData name="Guest User" userId="" providerId="Windows Live" clId="Web-{62E5A9E2-26FE-41C4-B4FA-9D5ED10E6E17}" dt="2022-03-31T03:51:55.988" v="30"/>
          <ac:spMkLst>
            <pc:docMk/>
            <pc:sldMk cId="3139454777" sldId="265"/>
            <ac:spMk id="17" creationId="{EBD50B58-D315-EF61-F334-D98598F959CB}"/>
          </ac:spMkLst>
        </pc:spChg>
        <pc:spChg chg="add del">
          <ac:chgData name="Guest User" userId="" providerId="Windows Live" clId="Web-{62E5A9E2-26FE-41C4-B4FA-9D5ED10E6E17}" dt="2022-03-31T03:52:26.254" v="32"/>
          <ac:spMkLst>
            <pc:docMk/>
            <pc:sldMk cId="3139454777" sldId="265"/>
            <ac:spMk id="19" creationId="{6753252F-4873-4F63-801D-CC719279A7D5}"/>
          </ac:spMkLst>
        </pc:spChg>
        <pc:spChg chg="add del">
          <ac:chgData name="Guest User" userId="" providerId="Windows Live" clId="Web-{62E5A9E2-26FE-41C4-B4FA-9D5ED10E6E17}" dt="2022-03-31T03:52:26.254" v="32"/>
          <ac:spMkLst>
            <pc:docMk/>
            <pc:sldMk cId="3139454777" sldId="265"/>
            <ac:spMk id="20" creationId="{047C8CCB-F95D-4249-92DD-651249D3535A}"/>
          </ac:spMkLst>
        </pc:spChg>
        <pc:spChg chg="add">
          <ac:chgData name="Guest User" userId="" providerId="Windows Live" clId="Web-{62E5A9E2-26FE-41C4-B4FA-9D5ED10E6E17}" dt="2022-03-31T03:52:26.270" v="33"/>
          <ac:spMkLst>
            <pc:docMk/>
            <pc:sldMk cId="3139454777" sldId="265"/>
            <ac:spMk id="22" creationId="{1A95671B-3CC6-4792-9114-B74FAEA224E6}"/>
          </ac:spMkLst>
        </pc:spChg>
        <pc:spChg chg="add del">
          <ac:chgData name="Guest User" userId="" providerId="Windows Live" clId="Web-{62E5A9E2-26FE-41C4-B4FA-9D5ED10E6E17}" dt="2022-03-31T03:52:30.426" v="34"/>
          <ac:spMkLst>
            <pc:docMk/>
            <pc:sldMk cId="3139454777" sldId="265"/>
            <ac:spMk id="23" creationId="{A6966A4D-5A31-BD1D-C818-46BA25663A1C}"/>
          </ac:spMkLst>
        </pc:spChg>
        <pc:picChg chg="add mod ord">
          <ac:chgData name="Guest User" userId="" providerId="Windows Live" clId="Web-{62E5A9E2-26FE-41C4-B4FA-9D5ED10E6E17}" dt="2022-03-31T03:52:41.770" v="37" actId="14100"/>
          <ac:picMkLst>
            <pc:docMk/>
            <pc:sldMk cId="3139454777" sldId="265"/>
            <ac:picMk id="4" creationId="{A49D20FC-A704-B1BE-1154-4A9FC6176F9C}"/>
          </ac:picMkLst>
        </pc:picChg>
      </pc:sldChg>
    </pc:docChg>
  </pc:docChgLst>
  <pc:docChgLst>
    <pc:chgData name="Guest User" providerId="Windows Live" clId="Web-{4C6312AE-D2FF-4AE3-8E88-AE64422E1BFA}"/>
    <pc:docChg chg="modSld">
      <pc:chgData name="Guest User" userId="" providerId="Windows Live" clId="Web-{4C6312AE-D2FF-4AE3-8E88-AE64422E1BFA}" dt="2022-03-31T18:25:24.611" v="233" actId="14100"/>
      <pc:docMkLst>
        <pc:docMk/>
      </pc:docMkLst>
      <pc:sldChg chg="addSp delSp modSp">
        <pc:chgData name="Guest User" userId="" providerId="Windows Live" clId="Web-{4C6312AE-D2FF-4AE3-8E88-AE64422E1BFA}" dt="2022-03-31T18:25:24.611" v="233" actId="14100"/>
        <pc:sldMkLst>
          <pc:docMk/>
          <pc:sldMk cId="2373008081" sldId="262"/>
        </pc:sldMkLst>
        <pc:spChg chg="add del mod">
          <ac:chgData name="Guest User" userId="" providerId="Windows Live" clId="Web-{4C6312AE-D2FF-4AE3-8E88-AE64422E1BFA}" dt="2022-03-31T18:25:12.908" v="229"/>
          <ac:spMkLst>
            <pc:docMk/>
            <pc:sldMk cId="2373008081" sldId="262"/>
            <ac:spMk id="3" creationId="{E57010C8-8554-37CB-67E0-AF5792F79A83}"/>
          </ac:spMkLst>
        </pc:spChg>
        <pc:picChg chg="add mod ord">
          <ac:chgData name="Guest User" userId="" providerId="Windows Live" clId="Web-{4C6312AE-D2FF-4AE3-8E88-AE64422E1BFA}" dt="2022-03-31T18:25:24.611" v="233" actId="14100"/>
          <ac:picMkLst>
            <pc:docMk/>
            <pc:sldMk cId="2373008081" sldId="262"/>
            <ac:picMk id="4" creationId="{BB667603-2927-15F9-DF1C-F60E5EBB2874}"/>
          </ac:picMkLst>
        </pc:picChg>
        <pc:picChg chg="del">
          <ac:chgData name="Guest User" userId="" providerId="Windows Live" clId="Web-{4C6312AE-D2FF-4AE3-8E88-AE64422E1BFA}" dt="2022-03-31T18:24:14.766" v="228"/>
          <ac:picMkLst>
            <pc:docMk/>
            <pc:sldMk cId="2373008081" sldId="262"/>
            <ac:picMk id="9" creationId="{A150B53B-AF9F-ED41-8E99-22F5B6C7E675}"/>
          </ac:picMkLst>
        </pc:picChg>
      </pc:sldChg>
      <pc:sldChg chg="modSp">
        <pc:chgData name="Guest User" userId="" providerId="Windows Live" clId="Web-{4C6312AE-D2FF-4AE3-8E88-AE64422E1BFA}" dt="2022-03-31T18:22:55.263" v="227" actId="20577"/>
        <pc:sldMkLst>
          <pc:docMk/>
          <pc:sldMk cId="1653349683" sldId="264"/>
        </pc:sldMkLst>
        <pc:spChg chg="mod">
          <ac:chgData name="Guest User" userId="" providerId="Windows Live" clId="Web-{4C6312AE-D2FF-4AE3-8E88-AE64422E1BFA}" dt="2022-03-31T18:22:55.263" v="227" actId="20577"/>
          <ac:spMkLst>
            <pc:docMk/>
            <pc:sldMk cId="1653349683" sldId="264"/>
            <ac:spMk id="4" creationId="{F421BDE5-62EF-CDDA-84EA-DFCC4EF57F23}"/>
          </ac:spMkLst>
        </pc:spChg>
      </pc:sldChg>
    </pc:docChg>
  </pc:docChgLst>
  <pc:docChgLst>
    <pc:chgData name="Guest User" providerId="Windows Live" clId="Web-{64605643-58B8-4C6F-9D9B-BF864BFCD5CE}"/>
    <pc:docChg chg="addSld delSld modSld">
      <pc:chgData name="Guest User" userId="" providerId="Windows Live" clId="Web-{64605643-58B8-4C6F-9D9B-BF864BFCD5CE}" dt="2022-03-31T18:09:56.213" v="316"/>
      <pc:docMkLst>
        <pc:docMk/>
      </pc:docMkLst>
      <pc:sldChg chg="addSp delSp modSp mod setBg setClrOvrMap">
        <pc:chgData name="Guest User" userId="" providerId="Windows Live" clId="Web-{64605643-58B8-4C6F-9D9B-BF864BFCD5CE}" dt="2022-03-31T18:09:56.213" v="316"/>
        <pc:sldMkLst>
          <pc:docMk/>
          <pc:sldMk cId="3794728159" sldId="256"/>
        </pc:sldMkLst>
        <pc:spChg chg="mod">
          <ac:chgData name="Guest User" userId="" providerId="Windows Live" clId="Web-{64605643-58B8-4C6F-9D9B-BF864BFCD5CE}" dt="2022-03-31T18:09:56.213" v="316"/>
          <ac:spMkLst>
            <pc:docMk/>
            <pc:sldMk cId="3794728159" sldId="256"/>
            <ac:spMk id="2" creationId="{E00B904B-F010-3D46-88A9-383D1D46456E}"/>
          </ac:spMkLst>
        </pc:spChg>
        <pc:spChg chg="mod">
          <ac:chgData name="Guest User" userId="" providerId="Windows Live" clId="Web-{64605643-58B8-4C6F-9D9B-BF864BFCD5CE}" dt="2022-03-31T18:09:56.213" v="316"/>
          <ac:spMkLst>
            <pc:docMk/>
            <pc:sldMk cId="3794728159" sldId="256"/>
            <ac:spMk id="3" creationId="{26AB03B1-8A59-C042-940E-E17088605E65}"/>
          </ac:spMkLst>
        </pc:spChg>
        <pc:spChg chg="add del">
          <ac:chgData name="Guest User" userId="" providerId="Windows Live" clId="Web-{64605643-58B8-4C6F-9D9B-BF864BFCD5CE}" dt="2022-03-31T15:19:13.192" v="48"/>
          <ac:spMkLst>
            <pc:docMk/>
            <pc:sldMk cId="3794728159" sldId="256"/>
            <ac:spMk id="12" creationId="{E49CC64F-7275-4E33-961B-0C5CDC439875}"/>
          </ac:spMkLst>
        </pc:spChg>
        <pc:spChg chg="add del">
          <ac:chgData name="Guest User" userId="" providerId="Windows Live" clId="Web-{64605643-58B8-4C6F-9D9B-BF864BFCD5CE}" dt="2022-03-31T15:18:37.801" v="43"/>
          <ac:spMkLst>
            <pc:docMk/>
            <pc:sldMk cId="3794728159" sldId="256"/>
            <ac:spMk id="17" creationId="{362D44EE-C852-4460-B8B5-C4F2BC20510C}"/>
          </ac:spMkLst>
        </pc:spChg>
        <pc:spChg chg="add del">
          <ac:chgData name="Guest User" userId="" providerId="Windows Live" clId="Web-{64605643-58B8-4C6F-9D9B-BF864BFCD5CE}" dt="2022-03-31T15:18:37.801" v="43"/>
          <ac:spMkLst>
            <pc:docMk/>
            <pc:sldMk cId="3794728159" sldId="256"/>
            <ac:spMk id="19" creationId="{658970D8-8D1D-4B5C-894B-E871CC86543D}"/>
          </ac:spMkLst>
        </pc:spChg>
        <pc:spChg chg="add del">
          <ac:chgData name="Guest User" userId="" providerId="Windows Live" clId="Web-{64605643-58B8-4C6F-9D9B-BF864BFCD5CE}" dt="2022-03-31T15:18:37.801" v="43"/>
          <ac:spMkLst>
            <pc:docMk/>
            <pc:sldMk cId="3794728159" sldId="256"/>
            <ac:spMk id="21" creationId="{F227E5B6-9132-43CA-B503-37A18562ADF2}"/>
          </ac:spMkLst>
        </pc:spChg>
        <pc:spChg chg="add del">
          <ac:chgData name="Guest User" userId="" providerId="Windows Live" clId="Web-{64605643-58B8-4C6F-9D9B-BF864BFCD5CE}" dt="2022-03-31T15:18:37.801" v="43"/>
          <ac:spMkLst>
            <pc:docMk/>
            <pc:sldMk cId="3794728159" sldId="256"/>
            <ac:spMk id="23" creationId="{03C2051E-A88D-48E5-BACF-AAED17892722}"/>
          </ac:spMkLst>
        </pc:spChg>
        <pc:spChg chg="add del">
          <ac:chgData name="Guest User" userId="" providerId="Windows Live" clId="Web-{64605643-58B8-4C6F-9D9B-BF864BFCD5CE}" dt="2022-03-31T15:18:37.801" v="43"/>
          <ac:spMkLst>
            <pc:docMk/>
            <pc:sldMk cId="3794728159" sldId="256"/>
            <ac:spMk id="25" creationId="{7821A508-2985-4905-874A-527429BAABFA}"/>
          </ac:spMkLst>
        </pc:spChg>
        <pc:spChg chg="add del">
          <ac:chgData name="Guest User" userId="" providerId="Windows Live" clId="Web-{64605643-58B8-4C6F-9D9B-BF864BFCD5CE}" dt="2022-03-31T15:18:37.801" v="43"/>
          <ac:spMkLst>
            <pc:docMk/>
            <pc:sldMk cId="3794728159" sldId="256"/>
            <ac:spMk id="27" creationId="{D2929CB1-0E3C-4B2D-ADC5-0154FB33BA44}"/>
          </ac:spMkLst>
        </pc:spChg>
        <pc:spChg chg="add del">
          <ac:chgData name="Guest User" userId="" providerId="Windows Live" clId="Web-{64605643-58B8-4C6F-9D9B-BF864BFCD5CE}" dt="2022-03-31T15:18:37.801" v="43"/>
          <ac:spMkLst>
            <pc:docMk/>
            <pc:sldMk cId="3794728159" sldId="256"/>
            <ac:spMk id="29" creationId="{5F2F0C84-BE8C-4DC2-A6D3-30349A801D5C}"/>
          </ac:spMkLst>
        </pc:spChg>
        <pc:spChg chg="add del">
          <ac:chgData name="Guest User" userId="" providerId="Windows Live" clId="Web-{64605643-58B8-4C6F-9D9B-BF864BFCD5CE}" dt="2022-03-31T15:18:44.894" v="45"/>
          <ac:spMkLst>
            <pc:docMk/>
            <pc:sldMk cId="3794728159" sldId="256"/>
            <ac:spMk id="32" creationId="{23D09407-53BC-485E-B4CE-BC5E4FC4B25B}"/>
          </ac:spMkLst>
        </pc:spChg>
        <pc:spChg chg="add del">
          <ac:chgData name="Guest User" userId="" providerId="Windows Live" clId="Web-{64605643-58B8-4C6F-9D9B-BF864BFCD5CE}" dt="2022-03-31T15:18:44.894" v="45"/>
          <ac:spMkLst>
            <pc:docMk/>
            <pc:sldMk cId="3794728159" sldId="256"/>
            <ac:spMk id="33" creationId="{921DB988-49FC-4608-B0A2-E2F3A4019041}"/>
          </ac:spMkLst>
        </pc:spChg>
        <pc:spChg chg="add del">
          <ac:chgData name="Guest User" userId="" providerId="Windows Live" clId="Web-{64605643-58B8-4C6F-9D9B-BF864BFCD5CE}" dt="2022-03-31T15:19:13.192" v="47"/>
          <ac:spMkLst>
            <pc:docMk/>
            <pc:sldMk cId="3794728159" sldId="256"/>
            <ac:spMk id="40" creationId="{62542EEC-4F7C-4AE2-933E-EAC8EB3FA378}"/>
          </ac:spMkLst>
        </pc:spChg>
        <pc:spChg chg="add del">
          <ac:chgData name="Guest User" userId="" providerId="Windows Live" clId="Web-{64605643-58B8-4C6F-9D9B-BF864BFCD5CE}" dt="2022-03-31T15:19:13.192" v="47"/>
          <ac:spMkLst>
            <pc:docMk/>
            <pc:sldMk cId="3794728159" sldId="256"/>
            <ac:spMk id="41" creationId="{B81933D1-5615-42C7-9C0B-4EB7105CCE2D}"/>
          </ac:spMkLst>
        </pc:spChg>
        <pc:spChg chg="add del">
          <ac:chgData name="Guest User" userId="" providerId="Windows Live" clId="Web-{64605643-58B8-4C6F-9D9B-BF864BFCD5CE}" dt="2022-03-31T15:19:13.192" v="47"/>
          <ac:spMkLst>
            <pc:docMk/>
            <pc:sldMk cId="3794728159" sldId="256"/>
            <ac:spMk id="42" creationId="{19C9EAEA-39D0-4B0E-A0EB-51E7B26740B1}"/>
          </ac:spMkLst>
        </pc:spChg>
        <pc:spChg chg="add">
          <ac:chgData name="Guest User" userId="" providerId="Windows Live" clId="Web-{64605643-58B8-4C6F-9D9B-BF864BFCD5CE}" dt="2022-03-31T15:19:13.192" v="48"/>
          <ac:spMkLst>
            <pc:docMk/>
            <pc:sldMk cId="3794728159" sldId="256"/>
            <ac:spMk id="46" creationId="{B9D7E975-9161-4F2D-AC53-69E1912F6B5D}"/>
          </ac:spMkLst>
        </pc:spChg>
        <pc:spChg chg="add">
          <ac:chgData name="Guest User" userId="" providerId="Windows Live" clId="Web-{64605643-58B8-4C6F-9D9B-BF864BFCD5CE}" dt="2022-03-31T15:19:13.192" v="48"/>
          <ac:spMkLst>
            <pc:docMk/>
            <pc:sldMk cId="3794728159" sldId="256"/>
            <ac:spMk id="47" creationId="{827DC2C4-B485-428A-BF4A-472D2967F47F}"/>
          </ac:spMkLst>
        </pc:spChg>
        <pc:spChg chg="add">
          <ac:chgData name="Guest User" userId="" providerId="Windows Live" clId="Web-{64605643-58B8-4C6F-9D9B-BF864BFCD5CE}" dt="2022-03-31T15:19:13.192" v="48"/>
          <ac:spMkLst>
            <pc:docMk/>
            <pc:sldMk cId="3794728159" sldId="256"/>
            <ac:spMk id="48" creationId="{463E6235-1649-4B47-9862-4026FC473B6F}"/>
          </ac:spMkLst>
        </pc:spChg>
        <pc:spChg chg="add del">
          <ac:chgData name="Guest User" userId="" providerId="Windows Live" clId="Web-{64605643-58B8-4C6F-9D9B-BF864BFCD5CE}" dt="2022-03-31T18:09:56.213" v="316"/>
          <ac:spMkLst>
            <pc:docMk/>
            <pc:sldMk cId="3794728159" sldId="256"/>
            <ac:spMk id="75" creationId="{362D44EE-C852-4460-B8B5-C4F2BC20510C}"/>
          </ac:spMkLst>
        </pc:spChg>
        <pc:spChg chg="add del">
          <ac:chgData name="Guest User" userId="" providerId="Windows Live" clId="Web-{64605643-58B8-4C6F-9D9B-BF864BFCD5CE}" dt="2022-03-31T18:09:56.213" v="316"/>
          <ac:spMkLst>
            <pc:docMk/>
            <pc:sldMk cId="3794728159" sldId="256"/>
            <ac:spMk id="76" creationId="{658970D8-8D1D-4B5C-894B-E871CC86543D}"/>
          </ac:spMkLst>
        </pc:spChg>
        <pc:spChg chg="add del">
          <ac:chgData name="Guest User" userId="" providerId="Windows Live" clId="Web-{64605643-58B8-4C6F-9D9B-BF864BFCD5CE}" dt="2022-03-31T18:09:56.213" v="316"/>
          <ac:spMkLst>
            <pc:docMk/>
            <pc:sldMk cId="3794728159" sldId="256"/>
            <ac:spMk id="77" creationId="{F227E5B6-9132-43CA-B503-37A18562ADF2}"/>
          </ac:spMkLst>
        </pc:spChg>
        <pc:spChg chg="add del">
          <ac:chgData name="Guest User" userId="" providerId="Windows Live" clId="Web-{64605643-58B8-4C6F-9D9B-BF864BFCD5CE}" dt="2022-03-31T18:09:56.213" v="316"/>
          <ac:spMkLst>
            <pc:docMk/>
            <pc:sldMk cId="3794728159" sldId="256"/>
            <ac:spMk id="78" creationId="{03C2051E-A88D-48E5-BACF-AAED17892722}"/>
          </ac:spMkLst>
        </pc:spChg>
        <pc:spChg chg="add del">
          <ac:chgData name="Guest User" userId="" providerId="Windows Live" clId="Web-{64605643-58B8-4C6F-9D9B-BF864BFCD5CE}" dt="2022-03-31T18:09:56.213" v="316"/>
          <ac:spMkLst>
            <pc:docMk/>
            <pc:sldMk cId="3794728159" sldId="256"/>
            <ac:spMk id="79" creationId="{7821A508-2985-4905-874A-527429BAABFA}"/>
          </ac:spMkLst>
        </pc:spChg>
        <pc:spChg chg="add del">
          <ac:chgData name="Guest User" userId="" providerId="Windows Live" clId="Web-{64605643-58B8-4C6F-9D9B-BF864BFCD5CE}" dt="2022-03-31T18:09:56.213" v="316"/>
          <ac:spMkLst>
            <pc:docMk/>
            <pc:sldMk cId="3794728159" sldId="256"/>
            <ac:spMk id="80" creationId="{D2929CB1-0E3C-4B2D-ADC5-0154FB33BA44}"/>
          </ac:spMkLst>
        </pc:spChg>
        <pc:spChg chg="add del">
          <ac:chgData name="Guest User" userId="" providerId="Windows Live" clId="Web-{64605643-58B8-4C6F-9D9B-BF864BFCD5CE}" dt="2022-03-31T18:09:56.213" v="316"/>
          <ac:spMkLst>
            <pc:docMk/>
            <pc:sldMk cId="3794728159" sldId="256"/>
            <ac:spMk id="81" creationId="{5F2F0C84-BE8C-4DC2-A6D3-30349A801D5C}"/>
          </ac:spMkLst>
        </pc:spChg>
        <pc:spChg chg="add del">
          <ac:chgData name="Guest User" userId="" providerId="Windows Live" clId="Web-{64605643-58B8-4C6F-9D9B-BF864BFCD5CE}" dt="2022-03-31T18:09:56.213" v="316"/>
          <ac:spMkLst>
            <pc:docMk/>
            <pc:sldMk cId="3794728159" sldId="256"/>
            <ac:spMk id="86" creationId="{47942995-B07F-4636-9A06-C6A104B260A8}"/>
          </ac:spMkLst>
        </pc:spChg>
        <pc:spChg chg="add del">
          <ac:chgData name="Guest User" userId="" providerId="Windows Live" clId="Web-{64605643-58B8-4C6F-9D9B-BF864BFCD5CE}" dt="2022-03-31T18:09:56.213" v="316"/>
          <ac:spMkLst>
            <pc:docMk/>
            <pc:sldMk cId="3794728159" sldId="256"/>
            <ac:spMk id="93" creationId="{B81933D1-5615-42C7-9C0B-4EB7105CCE2D}"/>
          </ac:spMkLst>
        </pc:spChg>
        <pc:spChg chg="add del">
          <ac:chgData name="Guest User" userId="" providerId="Windows Live" clId="Web-{64605643-58B8-4C6F-9D9B-BF864BFCD5CE}" dt="2022-03-31T18:09:56.213" v="316"/>
          <ac:spMkLst>
            <pc:docMk/>
            <pc:sldMk cId="3794728159" sldId="256"/>
            <ac:spMk id="95" creationId="{19C9EAEA-39D0-4B0E-A0EB-51E7B26740B1}"/>
          </ac:spMkLst>
        </pc:spChg>
        <pc:grpChg chg="add del">
          <ac:chgData name="Guest User" userId="" providerId="Windows Live" clId="Web-{64605643-58B8-4C6F-9D9B-BF864BFCD5CE}" dt="2022-03-31T15:18:44.894" v="45"/>
          <ac:grpSpMkLst>
            <pc:docMk/>
            <pc:sldMk cId="3794728159" sldId="256"/>
            <ac:grpSpMk id="34" creationId="{E9B930FD-8671-4C4C-ADCF-73AC1D0CD417}"/>
          </ac:grpSpMkLst>
        </pc:grpChg>
        <pc:grpChg chg="add del">
          <ac:chgData name="Guest User" userId="" providerId="Windows Live" clId="Web-{64605643-58B8-4C6F-9D9B-BF864BFCD5CE}" dt="2022-03-31T15:18:44.894" v="45"/>
          <ac:grpSpMkLst>
            <pc:docMk/>
            <pc:sldMk cId="3794728159" sldId="256"/>
            <ac:grpSpMk id="37" creationId="{383C2651-AE0C-4AE4-8725-E2F9414FE219}"/>
          </ac:grpSpMkLst>
        </pc:grpChg>
        <pc:grpChg chg="add del">
          <ac:chgData name="Guest User" userId="" providerId="Windows Live" clId="Web-{64605643-58B8-4C6F-9D9B-BF864BFCD5CE}" dt="2022-03-31T15:19:13.192" v="47"/>
          <ac:grpSpMkLst>
            <pc:docMk/>
            <pc:sldMk cId="3794728159" sldId="256"/>
            <ac:grpSpMk id="43" creationId="{032D8612-31EB-44CF-A1D0-14FD4C705424}"/>
          </ac:grpSpMkLst>
        </pc:grpChg>
        <pc:grpChg chg="add del">
          <ac:chgData name="Guest User" userId="" providerId="Windows Live" clId="Web-{64605643-58B8-4C6F-9D9B-BF864BFCD5CE}" dt="2022-03-31T18:09:56.213" v="316"/>
          <ac:grpSpMkLst>
            <pc:docMk/>
            <pc:sldMk cId="3794728159" sldId="256"/>
            <ac:grpSpMk id="88" creationId="{032D8612-31EB-44CF-A1D0-14FD4C705424}"/>
          </ac:grpSpMkLst>
        </pc:grpChg>
        <pc:picChg chg="mod">
          <ac:chgData name="Guest User" userId="" providerId="Windows Live" clId="Web-{64605643-58B8-4C6F-9D9B-BF864BFCD5CE}" dt="2022-03-31T18:09:56.213" v="316"/>
          <ac:picMkLst>
            <pc:docMk/>
            <pc:sldMk cId="3794728159" sldId="256"/>
            <ac:picMk id="5" creationId="{A8323E08-206E-A94E-86CD-6B9A26D4A62C}"/>
          </ac:picMkLst>
        </pc:picChg>
      </pc:sldChg>
      <pc:sldChg chg="addSp delSp modSp addAnim">
        <pc:chgData name="Guest User" userId="" providerId="Windows Live" clId="Web-{64605643-58B8-4C6F-9D9B-BF864BFCD5CE}" dt="2022-03-31T15:22:59.886" v="89" actId="1076"/>
        <pc:sldMkLst>
          <pc:docMk/>
          <pc:sldMk cId="895561542" sldId="257"/>
        </pc:sldMkLst>
        <pc:spChg chg="mod">
          <ac:chgData name="Guest User" userId="" providerId="Windows Live" clId="Web-{64605643-58B8-4C6F-9D9B-BF864BFCD5CE}" dt="2022-03-31T15:22:59.886" v="89" actId="1076"/>
          <ac:spMkLst>
            <pc:docMk/>
            <pc:sldMk cId="895561542" sldId="257"/>
            <ac:spMk id="2" creationId="{23348FA9-4F5D-3B4A-B42D-FC200AC29462}"/>
          </ac:spMkLst>
        </pc:spChg>
        <pc:spChg chg="del">
          <ac:chgData name="Guest User" userId="" providerId="Windows Live" clId="Web-{64605643-58B8-4C6F-9D9B-BF864BFCD5CE}" dt="2022-03-31T15:22:34.432" v="83"/>
          <ac:spMkLst>
            <pc:docMk/>
            <pc:sldMk cId="895561542" sldId="257"/>
            <ac:spMk id="11" creationId="{007891EC-4501-44ED-A8C8-B11B6DB767AB}"/>
          </ac:spMkLst>
        </pc:spChg>
        <pc:spChg chg="del">
          <ac:chgData name="Guest User" userId="" providerId="Windows Live" clId="Web-{64605643-58B8-4C6F-9D9B-BF864BFCD5CE}" dt="2022-03-31T15:22:34.432" v="83"/>
          <ac:spMkLst>
            <pc:docMk/>
            <pc:sldMk cId="895561542" sldId="257"/>
            <ac:spMk id="12" creationId="{C1DD1A8A-57D5-4A81-AD04-532B043C5611}"/>
          </ac:spMkLst>
        </pc:spChg>
        <pc:spChg chg="add">
          <ac:chgData name="Guest User" userId="" providerId="Windows Live" clId="Web-{64605643-58B8-4C6F-9D9B-BF864BFCD5CE}" dt="2022-03-31T15:22:34.432" v="83"/>
          <ac:spMkLst>
            <pc:docMk/>
            <pc:sldMk cId="895561542" sldId="257"/>
            <ac:spMk id="18" creationId="{E91DC736-0EF8-4F87-9146-EBF1D2EE4D3D}"/>
          </ac:spMkLst>
        </pc:spChg>
        <pc:spChg chg="add">
          <ac:chgData name="Guest User" userId="" providerId="Windows Live" clId="Web-{64605643-58B8-4C6F-9D9B-BF864BFCD5CE}" dt="2022-03-31T15:22:34.432" v="83"/>
          <ac:spMkLst>
            <pc:docMk/>
            <pc:sldMk cId="895561542" sldId="257"/>
            <ac:spMk id="20" creationId="{097CD68E-23E3-4007-8847-CD0944C4F7BE}"/>
          </ac:spMkLst>
        </pc:spChg>
        <pc:spChg chg="add">
          <ac:chgData name="Guest User" userId="" providerId="Windows Live" clId="Web-{64605643-58B8-4C6F-9D9B-BF864BFCD5CE}" dt="2022-03-31T15:22:34.432" v="83"/>
          <ac:spMkLst>
            <pc:docMk/>
            <pc:sldMk cId="895561542" sldId="257"/>
            <ac:spMk id="22" creationId="{AF2F604E-43BE-4DC3-B983-E071523364F8}"/>
          </ac:spMkLst>
        </pc:spChg>
        <pc:spChg chg="add">
          <ac:chgData name="Guest User" userId="" providerId="Windows Live" clId="Web-{64605643-58B8-4C6F-9D9B-BF864BFCD5CE}" dt="2022-03-31T15:22:34.432" v="83"/>
          <ac:spMkLst>
            <pc:docMk/>
            <pc:sldMk cId="895561542" sldId="257"/>
            <ac:spMk id="24" creationId="{08C9B587-E65E-4B52-B37C-ABEBB6E87928}"/>
          </ac:spMkLst>
        </pc:spChg>
        <pc:picChg chg="mod">
          <ac:chgData name="Guest User" userId="" providerId="Windows Live" clId="Web-{64605643-58B8-4C6F-9D9B-BF864BFCD5CE}" dt="2022-03-31T15:22:34.432" v="83"/>
          <ac:picMkLst>
            <pc:docMk/>
            <pc:sldMk cId="895561542" sldId="257"/>
            <ac:picMk id="13" creationId="{8A17B12F-35F7-8B44-AEAE-4137A9FA26D3}"/>
          </ac:picMkLst>
        </pc:picChg>
      </pc:sldChg>
      <pc:sldChg chg="addSp delSp modSp">
        <pc:chgData name="Guest User" userId="" providerId="Windows Live" clId="Web-{64605643-58B8-4C6F-9D9B-BF864BFCD5CE}" dt="2022-03-31T15:18:27.363" v="41"/>
        <pc:sldMkLst>
          <pc:docMk/>
          <pc:sldMk cId="3177595773" sldId="258"/>
        </pc:sldMkLst>
        <pc:spChg chg="mod">
          <ac:chgData name="Guest User" userId="" providerId="Windows Live" clId="Web-{64605643-58B8-4C6F-9D9B-BF864BFCD5CE}" dt="2022-03-31T15:18:27.363" v="41"/>
          <ac:spMkLst>
            <pc:docMk/>
            <pc:sldMk cId="3177595773" sldId="258"/>
            <ac:spMk id="2" creationId="{20E526E1-DA78-724C-9BA5-90F5022203CE}"/>
          </ac:spMkLst>
        </pc:spChg>
        <pc:spChg chg="mod">
          <ac:chgData name="Guest User" userId="" providerId="Windows Live" clId="Web-{64605643-58B8-4C6F-9D9B-BF864BFCD5CE}" dt="2022-03-31T15:18:27.363" v="41"/>
          <ac:spMkLst>
            <pc:docMk/>
            <pc:sldMk cId="3177595773" sldId="258"/>
            <ac:spMk id="3" creationId="{B54F19BA-583E-964A-ACB9-5B34BD11F4FD}"/>
          </ac:spMkLst>
        </pc:spChg>
        <pc:spChg chg="del">
          <ac:chgData name="Guest User" userId="" providerId="Windows Live" clId="Web-{64605643-58B8-4C6F-9D9B-BF864BFCD5CE}" dt="2022-03-31T15:18:27.363" v="41"/>
          <ac:spMkLst>
            <pc:docMk/>
            <pc:sldMk cId="3177595773" sldId="258"/>
            <ac:spMk id="8" creationId="{2B566528-1B12-4246-9431-5C2D7D081168}"/>
          </ac:spMkLst>
        </pc:spChg>
        <pc:spChg chg="del">
          <ac:chgData name="Guest User" userId="" providerId="Windows Live" clId="Web-{64605643-58B8-4C6F-9D9B-BF864BFCD5CE}" dt="2022-03-31T15:18:27.363" v="41"/>
          <ac:spMkLst>
            <pc:docMk/>
            <pc:sldMk cId="3177595773" sldId="258"/>
            <ac:spMk id="10" creationId="{2E80C965-DB6D-4F81-9E9E-B027384D0BD6}"/>
          </ac:spMkLst>
        </pc:spChg>
        <pc:spChg chg="del">
          <ac:chgData name="Guest User" userId="" providerId="Windows Live" clId="Web-{64605643-58B8-4C6F-9D9B-BF864BFCD5CE}" dt="2022-03-31T15:18:27.363" v="41"/>
          <ac:spMkLst>
            <pc:docMk/>
            <pc:sldMk cId="3177595773" sldId="258"/>
            <ac:spMk id="12" creationId="{A580F890-B085-4E95-96AA-55AEBEC5CE6E}"/>
          </ac:spMkLst>
        </pc:spChg>
        <pc:spChg chg="del">
          <ac:chgData name="Guest User" userId="" providerId="Windows Live" clId="Web-{64605643-58B8-4C6F-9D9B-BF864BFCD5CE}" dt="2022-03-31T15:18:27.363" v="41"/>
          <ac:spMkLst>
            <pc:docMk/>
            <pc:sldMk cId="3177595773" sldId="258"/>
            <ac:spMk id="14" creationId="{D3F51FEB-38FB-4F6C-9F7B-2F2AFAB65463}"/>
          </ac:spMkLst>
        </pc:spChg>
        <pc:spChg chg="del">
          <ac:chgData name="Guest User" userId="" providerId="Windows Live" clId="Web-{64605643-58B8-4C6F-9D9B-BF864BFCD5CE}" dt="2022-03-31T15:18:27.363" v="41"/>
          <ac:spMkLst>
            <pc:docMk/>
            <pc:sldMk cId="3177595773" sldId="258"/>
            <ac:spMk id="16" creationId="{1E547BA6-BAE0-43BB-A7CA-60F69CE252F0}"/>
          </ac:spMkLst>
        </pc:spChg>
        <pc:spChg chg="add">
          <ac:chgData name="Guest User" userId="" providerId="Windows Live" clId="Web-{64605643-58B8-4C6F-9D9B-BF864BFCD5CE}" dt="2022-03-31T15:18:27.363" v="41"/>
          <ac:spMkLst>
            <pc:docMk/>
            <pc:sldMk cId="3177595773" sldId="258"/>
            <ac:spMk id="21" creationId="{7CB4857B-ED7C-444D-9F04-2F885114A1C2}"/>
          </ac:spMkLst>
        </pc:spChg>
        <pc:spChg chg="add">
          <ac:chgData name="Guest User" userId="" providerId="Windows Live" clId="Web-{64605643-58B8-4C6F-9D9B-BF864BFCD5CE}" dt="2022-03-31T15:18:27.363" v="41"/>
          <ac:spMkLst>
            <pc:docMk/>
            <pc:sldMk cId="3177595773" sldId="258"/>
            <ac:spMk id="23" creationId="{D18046FB-44EA-4FD8-A585-EA09A319B2D0}"/>
          </ac:spMkLst>
        </pc:spChg>
        <pc:spChg chg="add">
          <ac:chgData name="Guest User" userId="" providerId="Windows Live" clId="Web-{64605643-58B8-4C6F-9D9B-BF864BFCD5CE}" dt="2022-03-31T15:18:27.363" v="41"/>
          <ac:spMkLst>
            <pc:docMk/>
            <pc:sldMk cId="3177595773" sldId="258"/>
            <ac:spMk id="25" creationId="{479F5F2B-8B58-4140-AE6A-51F6C67B18D9}"/>
          </ac:spMkLst>
        </pc:spChg>
      </pc:sldChg>
      <pc:sldChg chg="addSp delSp modSp mod setBg">
        <pc:chgData name="Guest User" userId="" providerId="Windows Live" clId="Web-{64605643-58B8-4C6F-9D9B-BF864BFCD5CE}" dt="2022-03-31T16:22:14.965" v="120" actId="14100"/>
        <pc:sldMkLst>
          <pc:docMk/>
          <pc:sldMk cId="3754604551" sldId="259"/>
        </pc:sldMkLst>
        <pc:spChg chg="add del mod">
          <ac:chgData name="Guest User" userId="" providerId="Windows Live" clId="Web-{64605643-58B8-4C6F-9D9B-BF864BFCD5CE}" dt="2022-03-31T15:14:10.605" v="20"/>
          <ac:spMkLst>
            <pc:docMk/>
            <pc:sldMk cId="3754604551" sldId="259"/>
            <ac:spMk id="2" creationId="{D5B3C5CE-46F0-5B47-A64E-A3787BC2AF11}"/>
          </ac:spMkLst>
        </pc:spChg>
        <pc:spChg chg="del">
          <ac:chgData name="Guest User" userId="" providerId="Windows Live" clId="Web-{64605643-58B8-4C6F-9D9B-BF864BFCD5CE}" dt="2022-03-31T15:11:07.553" v="0"/>
          <ac:spMkLst>
            <pc:docMk/>
            <pc:sldMk cId="3754604551" sldId="259"/>
            <ac:spMk id="3" creationId="{3BC47272-E903-4B4B-9B9F-8817C147F7CA}"/>
          </ac:spMkLst>
        </pc:spChg>
        <pc:spChg chg="add del">
          <ac:chgData name="Guest User" userId="" providerId="Windows Live" clId="Web-{64605643-58B8-4C6F-9D9B-BF864BFCD5CE}" dt="2022-03-31T15:16:28.172" v="40"/>
          <ac:spMkLst>
            <pc:docMk/>
            <pc:sldMk cId="3754604551" sldId="259"/>
            <ac:spMk id="6" creationId="{42A4FC2C-047E-45A5-965D-8E1E3BF09BC6}"/>
          </ac:spMkLst>
        </pc:spChg>
        <pc:spChg chg="add del mod">
          <ac:chgData name="Guest User" userId="" providerId="Windows Live" clId="Web-{64605643-58B8-4C6F-9D9B-BF864BFCD5CE}" dt="2022-03-31T15:14:59.450" v="24"/>
          <ac:spMkLst>
            <pc:docMk/>
            <pc:sldMk cId="3754604551" sldId="259"/>
            <ac:spMk id="7" creationId="{639316DE-5CDF-164F-A5F0-8616EF0B23EE}"/>
          </ac:spMkLst>
        </pc:spChg>
        <pc:spChg chg="add del">
          <ac:chgData name="Guest User" userId="" providerId="Windows Live" clId="Web-{64605643-58B8-4C6F-9D9B-BF864BFCD5CE}" dt="2022-03-31T15:12:40.806" v="11"/>
          <ac:spMkLst>
            <pc:docMk/>
            <pc:sldMk cId="3754604551" sldId="259"/>
            <ac:spMk id="9" creationId="{42A4FC2C-047E-45A5-965D-8E1E3BF09BC6}"/>
          </ac:spMkLst>
        </pc:spChg>
        <pc:spChg chg="add mod">
          <ac:chgData name="Guest User" userId="" providerId="Windows Live" clId="Web-{64605643-58B8-4C6F-9D9B-BF864BFCD5CE}" dt="2022-03-31T15:25:14.031" v="115" actId="20577"/>
          <ac:spMkLst>
            <pc:docMk/>
            <pc:sldMk cId="3754604551" sldId="259"/>
            <ac:spMk id="10" creationId="{56B110E3-5658-C720-C79B-549C5EBB960D}"/>
          </ac:spMkLst>
        </pc:spChg>
        <pc:spChg chg="add del">
          <ac:chgData name="Guest User" userId="" providerId="Windows Live" clId="Web-{64605643-58B8-4C6F-9D9B-BF864BFCD5CE}" dt="2022-03-31T15:15:08.482" v="26"/>
          <ac:spMkLst>
            <pc:docMk/>
            <pc:sldMk cId="3754604551" sldId="259"/>
            <ac:spMk id="13" creationId="{42A4FC2C-047E-45A5-965D-8E1E3BF09BC6}"/>
          </ac:spMkLst>
        </pc:spChg>
        <pc:spChg chg="add del">
          <ac:chgData name="Guest User" userId="" providerId="Windows Live" clId="Web-{64605643-58B8-4C6F-9D9B-BF864BFCD5CE}" dt="2022-03-31T15:15:19.342" v="28"/>
          <ac:spMkLst>
            <pc:docMk/>
            <pc:sldMk cId="3754604551" sldId="259"/>
            <ac:spMk id="15" creationId="{E2384209-CB15-4CDF-9D31-C44FD9A3F20D}"/>
          </ac:spMkLst>
        </pc:spChg>
        <pc:spChg chg="add del">
          <ac:chgData name="Guest User" userId="" providerId="Windows Live" clId="Web-{64605643-58B8-4C6F-9D9B-BF864BFCD5CE}" dt="2022-03-31T15:15:19.342" v="28"/>
          <ac:spMkLst>
            <pc:docMk/>
            <pc:sldMk cId="3754604551" sldId="259"/>
            <ac:spMk id="16" creationId="{AB8C311F-7253-4AED-9701-7FC0708C41C7}"/>
          </ac:spMkLst>
        </pc:spChg>
        <pc:spChg chg="add del">
          <ac:chgData name="Guest User" userId="" providerId="Windows Live" clId="Web-{64605643-58B8-4C6F-9D9B-BF864BFCD5CE}" dt="2022-03-31T15:15:19.342" v="28"/>
          <ac:spMkLst>
            <pc:docMk/>
            <pc:sldMk cId="3754604551" sldId="259"/>
            <ac:spMk id="17" creationId="{2633B3B5-CC90-43F0-8714-D31D1F3F0209}"/>
          </ac:spMkLst>
        </pc:spChg>
        <pc:spChg chg="add del">
          <ac:chgData name="Guest User" userId="" providerId="Windows Live" clId="Web-{64605643-58B8-4C6F-9D9B-BF864BFCD5CE}" dt="2022-03-31T15:15:19.342" v="28"/>
          <ac:spMkLst>
            <pc:docMk/>
            <pc:sldMk cId="3754604551" sldId="259"/>
            <ac:spMk id="19" creationId="{A8D57A06-A426-446D-B02C-A2DC6B62E45E}"/>
          </ac:spMkLst>
        </pc:spChg>
        <pc:spChg chg="add del">
          <ac:chgData name="Guest User" userId="" providerId="Windows Live" clId="Web-{64605643-58B8-4C6F-9D9B-BF864BFCD5CE}" dt="2022-03-31T15:15:37.498" v="34"/>
          <ac:spMkLst>
            <pc:docMk/>
            <pc:sldMk cId="3754604551" sldId="259"/>
            <ac:spMk id="21" creationId="{42A4FC2C-047E-45A5-965D-8E1E3BF09BC6}"/>
          </ac:spMkLst>
        </pc:spChg>
        <pc:picChg chg="add mod">
          <ac:chgData name="Guest User" userId="" providerId="Windows Live" clId="Web-{64605643-58B8-4C6F-9D9B-BF864BFCD5CE}" dt="2022-03-31T16:22:14.965" v="120" actId="14100"/>
          <ac:picMkLst>
            <pc:docMk/>
            <pc:sldMk cId="3754604551" sldId="259"/>
            <ac:picMk id="2" creationId="{9F73B876-E509-55B2-DBB0-8AC7DD43B3B2}"/>
          </ac:picMkLst>
        </pc:picChg>
        <pc:picChg chg="add del mod ord">
          <ac:chgData name="Guest User" userId="" providerId="Windows Live" clId="Web-{64605643-58B8-4C6F-9D9B-BF864BFCD5CE}" dt="2022-03-31T15:14:51.122" v="23"/>
          <ac:picMkLst>
            <pc:docMk/>
            <pc:sldMk cId="3754604551" sldId="259"/>
            <ac:picMk id="4" creationId="{789EE4FB-543F-5D52-B3E8-D5F421301A41}"/>
          </ac:picMkLst>
        </pc:picChg>
        <pc:picChg chg="add mod ord">
          <ac:chgData name="Guest User" userId="" providerId="Windows Live" clId="Web-{64605643-58B8-4C6F-9D9B-BF864BFCD5CE}" dt="2022-03-31T15:23:41.247" v="92" actId="14100"/>
          <ac:picMkLst>
            <pc:docMk/>
            <pc:sldMk cId="3754604551" sldId="259"/>
            <ac:picMk id="8" creationId="{044B94AF-4504-D041-F7DF-5177C2CF7AD7}"/>
          </ac:picMkLst>
        </pc:picChg>
      </pc:sldChg>
      <pc:sldChg chg="addSp modSp add del mod setBg">
        <pc:chgData name="Guest User" userId="" providerId="Windows Live" clId="Web-{64605643-58B8-4C6F-9D9B-BF864BFCD5CE}" dt="2022-03-31T18:04:20.719" v="314" actId="20577"/>
        <pc:sldMkLst>
          <pc:docMk/>
          <pc:sldMk cId="1653349683" sldId="264"/>
        </pc:sldMkLst>
        <pc:spChg chg="mod">
          <ac:chgData name="Guest User" userId="" providerId="Windows Live" clId="Web-{64605643-58B8-4C6F-9D9B-BF864BFCD5CE}" dt="2022-03-31T15:22:23.588" v="82"/>
          <ac:spMkLst>
            <pc:docMk/>
            <pc:sldMk cId="1653349683" sldId="264"/>
            <ac:spMk id="2" creationId="{BC4FF9E3-98D5-9943-2BDD-6E5E39B382BF}"/>
          </ac:spMkLst>
        </pc:spChg>
        <pc:spChg chg="mod">
          <ac:chgData name="Guest User" userId="" providerId="Windows Live" clId="Web-{64605643-58B8-4C6F-9D9B-BF864BFCD5CE}" dt="2022-03-31T15:22:23.588" v="82"/>
          <ac:spMkLst>
            <pc:docMk/>
            <pc:sldMk cId="1653349683" sldId="264"/>
            <ac:spMk id="3" creationId="{76884C55-95D7-1F09-3C56-BC40B5D644A4}"/>
          </ac:spMkLst>
        </pc:spChg>
        <pc:spChg chg="mod">
          <ac:chgData name="Guest User" userId="" providerId="Windows Live" clId="Web-{64605643-58B8-4C6F-9D9B-BF864BFCD5CE}" dt="2022-03-31T18:04:20.719" v="314" actId="20577"/>
          <ac:spMkLst>
            <pc:docMk/>
            <pc:sldMk cId="1653349683" sldId="264"/>
            <ac:spMk id="4" creationId="{F421BDE5-62EF-CDDA-84EA-DFCC4EF57F23}"/>
          </ac:spMkLst>
        </pc:spChg>
        <pc:spChg chg="add">
          <ac:chgData name="Guest User" userId="" providerId="Windows Live" clId="Web-{64605643-58B8-4C6F-9D9B-BF864BFCD5CE}" dt="2022-03-31T15:22:23.588" v="82"/>
          <ac:spMkLst>
            <pc:docMk/>
            <pc:sldMk cId="1653349683" sldId="264"/>
            <ac:spMk id="8" creationId="{7CB4857B-ED7C-444D-9F04-2F885114A1C2}"/>
          </ac:spMkLst>
        </pc:spChg>
        <pc:spChg chg="add">
          <ac:chgData name="Guest User" userId="" providerId="Windows Live" clId="Web-{64605643-58B8-4C6F-9D9B-BF864BFCD5CE}" dt="2022-03-31T15:22:23.588" v="82"/>
          <ac:spMkLst>
            <pc:docMk/>
            <pc:sldMk cId="1653349683" sldId="264"/>
            <ac:spMk id="10" creationId="{D18046FB-44EA-4FD8-A585-EA09A319B2D0}"/>
          </ac:spMkLst>
        </pc:spChg>
        <pc:spChg chg="add">
          <ac:chgData name="Guest User" userId="" providerId="Windows Live" clId="Web-{64605643-58B8-4C6F-9D9B-BF864BFCD5CE}" dt="2022-03-31T15:22:23.588" v="82"/>
          <ac:spMkLst>
            <pc:docMk/>
            <pc:sldMk cId="1653349683" sldId="264"/>
            <ac:spMk id="12" creationId="{479F5F2B-8B58-4140-AE6A-51F6C67B18D9}"/>
          </ac:spMkLst>
        </pc:spChg>
      </pc:sldChg>
      <pc:sldChg chg="addSp delSp modSp">
        <pc:chgData name="Guest User" userId="" providerId="Windows Live" clId="Web-{64605643-58B8-4C6F-9D9B-BF864BFCD5CE}" dt="2022-03-31T15:21:57.072" v="79"/>
        <pc:sldMkLst>
          <pc:docMk/>
          <pc:sldMk cId="3139454777" sldId="265"/>
        </pc:sldMkLst>
        <pc:spChg chg="mod">
          <ac:chgData name="Guest User" userId="" providerId="Windows Live" clId="Web-{64605643-58B8-4C6F-9D9B-BF864BFCD5CE}" dt="2022-03-31T15:21:57.072" v="79"/>
          <ac:spMkLst>
            <pc:docMk/>
            <pc:sldMk cId="3139454777" sldId="265"/>
            <ac:spMk id="2" creationId="{F1DF36A7-8369-90E1-3B39-65D23464818D}"/>
          </ac:spMkLst>
        </pc:spChg>
        <pc:spChg chg="add del">
          <ac:chgData name="Guest User" userId="" providerId="Windows Live" clId="Web-{64605643-58B8-4C6F-9D9B-BF864BFCD5CE}" dt="2022-03-31T15:21:57.072" v="79"/>
          <ac:spMkLst>
            <pc:docMk/>
            <pc:sldMk cId="3139454777" sldId="265"/>
            <ac:spMk id="22" creationId="{1A95671B-3CC6-4792-9114-B74FAEA224E6}"/>
          </ac:spMkLst>
        </pc:spChg>
        <pc:spChg chg="add del">
          <ac:chgData name="Guest User" userId="" providerId="Windows Live" clId="Web-{64605643-58B8-4C6F-9D9B-BF864BFCD5CE}" dt="2022-03-31T15:21:57.072" v="79"/>
          <ac:spMkLst>
            <pc:docMk/>
            <pc:sldMk cId="3139454777" sldId="265"/>
            <ac:spMk id="27" creationId="{A4AC5506-6312-4701-8D3C-40187889A947}"/>
          </ac:spMkLst>
        </pc:spChg>
        <pc:picChg chg="mod">
          <ac:chgData name="Guest User" userId="" providerId="Windows Live" clId="Web-{64605643-58B8-4C6F-9D9B-BF864BFCD5CE}" dt="2022-03-31T15:21:57.072" v="79"/>
          <ac:picMkLst>
            <pc:docMk/>
            <pc:sldMk cId="3139454777" sldId="265"/>
            <ac:picMk id="4" creationId="{A49D20FC-A704-B1BE-1154-4A9FC6176F9C}"/>
          </ac:picMkLst>
        </pc:picChg>
      </pc:sldChg>
      <pc:sldChg chg="modSp">
        <pc:chgData name="Guest User" userId="" providerId="Windows Live" clId="Web-{64605643-58B8-4C6F-9D9B-BF864BFCD5CE}" dt="2022-03-31T16:27:46.050" v="168" actId="20577"/>
        <pc:sldMkLst>
          <pc:docMk/>
          <pc:sldMk cId="802658726" sldId="266"/>
        </pc:sldMkLst>
        <pc:spChg chg="mod">
          <ac:chgData name="Guest User" userId="" providerId="Windows Live" clId="Web-{64605643-58B8-4C6F-9D9B-BF864BFCD5CE}" dt="2022-03-31T16:27:46.050" v="168" actId="20577"/>
          <ac:spMkLst>
            <pc:docMk/>
            <pc:sldMk cId="802658726" sldId="266"/>
            <ac:spMk id="3" creationId="{D7E3DA49-1F8D-BC74-8DE0-3BD171886EA2}"/>
          </ac:spMkLst>
        </pc:spChg>
      </pc:sldChg>
    </pc:docChg>
  </pc:docChgLst>
  <pc:docChgLst>
    <pc:chgData name="Guest User" providerId="Windows Live" clId="Web-{49629F97-3FEB-48A8-887F-1CE9D1F3FE9B}"/>
    <pc:docChg chg="addSld modSld">
      <pc:chgData name="Guest User" userId="" providerId="Windows Live" clId="Web-{49629F97-3FEB-48A8-887F-1CE9D1F3FE9B}" dt="2022-03-31T16:40:27.634" v="469" actId="20577"/>
      <pc:docMkLst>
        <pc:docMk/>
      </pc:docMkLst>
      <pc:sldChg chg="addSp delSp modSp">
        <pc:chgData name="Guest User" userId="" providerId="Windows Live" clId="Web-{49629F97-3FEB-48A8-887F-1CE9D1F3FE9B}" dt="2022-03-31T15:54:00.423" v="131"/>
        <pc:sldMkLst>
          <pc:docMk/>
          <pc:sldMk cId="674044971" sldId="261"/>
        </pc:sldMkLst>
        <pc:spChg chg="add del mod">
          <ac:chgData name="Guest User" userId="" providerId="Windows Live" clId="Web-{49629F97-3FEB-48A8-887F-1CE9D1F3FE9B}" dt="2022-03-31T15:40:07.934" v="9"/>
          <ac:spMkLst>
            <pc:docMk/>
            <pc:sldMk cId="674044971" sldId="261"/>
            <ac:spMk id="3" creationId="{0755B1C8-F674-2969-2145-5351E9563A71}"/>
          </ac:spMkLst>
        </pc:spChg>
        <pc:spChg chg="add del">
          <ac:chgData name="Guest User" userId="" providerId="Windows Live" clId="Web-{49629F97-3FEB-48A8-887F-1CE9D1F3FE9B}" dt="2022-03-31T15:44:57.212" v="38"/>
          <ac:spMkLst>
            <pc:docMk/>
            <pc:sldMk cId="674044971" sldId="261"/>
            <ac:spMk id="4" creationId="{B03253D4-3CB8-6FAA-737C-E4BEFE7420E2}"/>
          </ac:spMkLst>
        </pc:spChg>
        <pc:spChg chg="add del mod ord">
          <ac:chgData name="Guest User" userId="" providerId="Windows Live" clId="Web-{49629F97-3FEB-48A8-887F-1CE9D1F3FE9B}" dt="2022-03-31T15:47:19.515" v="49"/>
          <ac:spMkLst>
            <pc:docMk/>
            <pc:sldMk cId="674044971" sldId="261"/>
            <ac:spMk id="5" creationId="{26CC624B-62A5-A06E-6D88-B9DA185648A2}"/>
          </ac:spMkLst>
        </pc:spChg>
        <pc:spChg chg="del">
          <ac:chgData name="Guest User" userId="" providerId="Windows Live" clId="Web-{49629F97-3FEB-48A8-887F-1CE9D1F3FE9B}" dt="2022-03-31T15:44:38.243" v="36"/>
          <ac:spMkLst>
            <pc:docMk/>
            <pc:sldMk cId="674044971" sldId="261"/>
            <ac:spMk id="9" creationId="{3F053AA2-9D99-D293-28F9-88C35ED0C665}"/>
          </ac:spMkLst>
        </pc:spChg>
        <pc:spChg chg="del">
          <ac:chgData name="Guest User" userId="" providerId="Windows Live" clId="Web-{49629F97-3FEB-48A8-887F-1CE9D1F3FE9B}" dt="2022-03-31T15:46:30.857" v="41"/>
          <ac:spMkLst>
            <pc:docMk/>
            <pc:sldMk cId="674044971" sldId="261"/>
            <ac:spMk id="26" creationId="{D4771268-CB57-404A-9271-370EB28F6090}"/>
          </ac:spMkLst>
        </pc:spChg>
        <pc:spChg chg="add del">
          <ac:chgData name="Guest User" userId="" providerId="Windows Live" clId="Web-{49629F97-3FEB-48A8-887F-1CE9D1F3FE9B}" dt="2022-03-31T15:47:09.093" v="47"/>
          <ac:spMkLst>
            <pc:docMk/>
            <pc:sldMk cId="674044971" sldId="261"/>
            <ac:spMk id="31" creationId="{22F15A2D-2324-487D-A02A-BF46C5C580EB}"/>
          </ac:spMkLst>
        </pc:spChg>
        <pc:spChg chg="add del">
          <ac:chgData name="Guest User" userId="" providerId="Windows Live" clId="Web-{49629F97-3FEB-48A8-887F-1CE9D1F3FE9B}" dt="2022-03-31T15:47:09.093" v="47"/>
          <ac:spMkLst>
            <pc:docMk/>
            <pc:sldMk cId="674044971" sldId="261"/>
            <ac:spMk id="33" creationId="{2AEAFA59-923A-4F54-8B49-44C970BCC323}"/>
          </ac:spMkLst>
        </pc:spChg>
        <pc:spChg chg="add del">
          <ac:chgData name="Guest User" userId="" providerId="Windows Live" clId="Web-{49629F97-3FEB-48A8-887F-1CE9D1F3FE9B}" dt="2022-03-31T15:47:09.093" v="47"/>
          <ac:spMkLst>
            <pc:docMk/>
            <pc:sldMk cId="674044971" sldId="261"/>
            <ac:spMk id="35" creationId="{C37E9D4B-7BFA-4D10-B666-547BAC499469}"/>
          </ac:spMkLst>
        </pc:spChg>
        <pc:spChg chg="add del">
          <ac:chgData name="Guest User" userId="" providerId="Windows Live" clId="Web-{49629F97-3FEB-48A8-887F-1CE9D1F3FE9B}" dt="2022-03-31T15:47:01.467" v="44"/>
          <ac:spMkLst>
            <pc:docMk/>
            <pc:sldMk cId="674044971" sldId="261"/>
            <ac:spMk id="40" creationId="{2B97F24A-32CE-4C1C-A50D-3016B394DCFB}"/>
          </ac:spMkLst>
        </pc:spChg>
        <pc:spChg chg="add del">
          <ac:chgData name="Guest User" userId="" providerId="Windows Live" clId="Web-{49629F97-3FEB-48A8-887F-1CE9D1F3FE9B}" dt="2022-03-31T15:47:01.467" v="44"/>
          <ac:spMkLst>
            <pc:docMk/>
            <pc:sldMk cId="674044971" sldId="261"/>
            <ac:spMk id="42" creationId="{CD8B4F24-440B-49E9-B85D-733523DC064B}"/>
          </ac:spMkLst>
        </pc:spChg>
        <pc:spChg chg="add del">
          <ac:chgData name="Guest User" userId="" providerId="Windows Live" clId="Web-{49629F97-3FEB-48A8-887F-1CE9D1F3FE9B}" dt="2022-03-31T15:47:09.077" v="46"/>
          <ac:spMkLst>
            <pc:docMk/>
            <pc:sldMk cId="674044971" sldId="261"/>
            <ac:spMk id="44" creationId="{5E39A796-BE83-48B1-B33F-35C4A32AAB57}"/>
          </ac:spMkLst>
        </pc:spChg>
        <pc:spChg chg="add del">
          <ac:chgData name="Guest User" userId="" providerId="Windows Live" clId="Web-{49629F97-3FEB-48A8-887F-1CE9D1F3FE9B}" dt="2022-03-31T15:47:09.077" v="46"/>
          <ac:spMkLst>
            <pc:docMk/>
            <pc:sldMk cId="674044971" sldId="261"/>
            <ac:spMk id="45" creationId="{72F84B47-E267-4194-8194-831DB7B5547F}"/>
          </ac:spMkLst>
        </pc:spChg>
        <pc:spChg chg="add del">
          <ac:chgData name="Guest User" userId="" providerId="Windows Live" clId="Web-{49629F97-3FEB-48A8-887F-1CE9D1F3FE9B}" dt="2022-03-31T15:47:38.406" v="54"/>
          <ac:spMkLst>
            <pc:docMk/>
            <pc:sldMk cId="674044971" sldId="261"/>
            <ac:spMk id="49" creationId="{2B566528-1B12-4246-9431-5C2D7D081168}"/>
          </ac:spMkLst>
        </pc:spChg>
        <pc:spChg chg="add del">
          <ac:chgData name="Guest User" userId="" providerId="Windows Live" clId="Web-{49629F97-3FEB-48A8-887F-1CE9D1F3FE9B}" dt="2022-03-31T15:54:00.423" v="131"/>
          <ac:spMkLst>
            <pc:docMk/>
            <pc:sldMk cId="674044971" sldId="261"/>
            <ac:spMk id="56" creationId="{32BC26D8-82FB-445E-AA49-62A77D7C1EE0}"/>
          </ac:spMkLst>
        </pc:spChg>
        <pc:spChg chg="add del">
          <ac:chgData name="Guest User" userId="" providerId="Windows Live" clId="Web-{49629F97-3FEB-48A8-887F-1CE9D1F3FE9B}" dt="2022-03-31T15:54:00.423" v="131"/>
          <ac:spMkLst>
            <pc:docMk/>
            <pc:sldMk cId="674044971" sldId="261"/>
            <ac:spMk id="58" creationId="{CB44330D-EA18-4254-AA95-EB49948539B8}"/>
          </ac:spMkLst>
        </pc:spChg>
        <pc:spChg chg="add del">
          <ac:chgData name="Guest User" userId="" providerId="Windows Live" clId="Web-{49629F97-3FEB-48A8-887F-1CE9D1F3FE9B}" dt="2022-03-31T15:53:00.498" v="121"/>
          <ac:spMkLst>
            <pc:docMk/>
            <pc:sldMk cId="674044971" sldId="261"/>
            <ac:spMk id="63" creationId="{42A4FC2C-047E-45A5-965D-8E1E3BF09BC6}"/>
          </ac:spMkLst>
        </pc:spChg>
        <pc:spChg chg="add del">
          <ac:chgData name="Guest User" userId="" providerId="Windows Live" clId="Web-{49629F97-3FEB-48A8-887F-1CE9D1F3FE9B}" dt="2022-03-31T15:53:07.530" v="123"/>
          <ac:spMkLst>
            <pc:docMk/>
            <pc:sldMk cId="674044971" sldId="261"/>
            <ac:spMk id="65" creationId="{83C98ABE-055B-441F-B07E-44F97F083C39}"/>
          </ac:spMkLst>
        </pc:spChg>
        <pc:spChg chg="add del">
          <ac:chgData name="Guest User" userId="" providerId="Windows Live" clId="Web-{49629F97-3FEB-48A8-887F-1CE9D1F3FE9B}" dt="2022-03-31T15:53:07.530" v="123"/>
          <ac:spMkLst>
            <pc:docMk/>
            <pc:sldMk cId="674044971" sldId="261"/>
            <ac:spMk id="66" creationId="{F3060C83-F051-4F0E-ABAD-AA0DFC48B218}"/>
          </ac:spMkLst>
        </pc:spChg>
        <pc:spChg chg="add del">
          <ac:chgData name="Guest User" userId="" providerId="Windows Live" clId="Web-{49629F97-3FEB-48A8-887F-1CE9D1F3FE9B}" dt="2022-03-31T15:53:07.530" v="123"/>
          <ac:spMkLst>
            <pc:docMk/>
            <pc:sldMk cId="674044971" sldId="261"/>
            <ac:spMk id="67" creationId="{29FDB030-9B49-4CED-8CCD-4D99382388AC}"/>
          </ac:spMkLst>
        </pc:spChg>
        <pc:spChg chg="add del">
          <ac:chgData name="Guest User" userId="" providerId="Windows Live" clId="Web-{49629F97-3FEB-48A8-887F-1CE9D1F3FE9B}" dt="2022-03-31T15:53:07.530" v="123"/>
          <ac:spMkLst>
            <pc:docMk/>
            <pc:sldMk cId="674044971" sldId="261"/>
            <ac:spMk id="69" creationId="{3783CA14-24A1-485C-8B30-D6A5D87987AD}"/>
          </ac:spMkLst>
        </pc:spChg>
        <pc:spChg chg="add del">
          <ac:chgData name="Guest User" userId="" providerId="Windows Live" clId="Web-{49629F97-3FEB-48A8-887F-1CE9D1F3FE9B}" dt="2022-03-31T15:53:07.530" v="123"/>
          <ac:spMkLst>
            <pc:docMk/>
            <pc:sldMk cId="674044971" sldId="261"/>
            <ac:spMk id="71" creationId="{9A97C86A-04D6-40F7-AE84-31AB43E6A846}"/>
          </ac:spMkLst>
        </pc:spChg>
        <pc:spChg chg="add del">
          <ac:chgData name="Guest User" userId="" providerId="Windows Live" clId="Web-{49629F97-3FEB-48A8-887F-1CE9D1F3FE9B}" dt="2022-03-31T15:53:07.530" v="123"/>
          <ac:spMkLst>
            <pc:docMk/>
            <pc:sldMk cId="674044971" sldId="261"/>
            <ac:spMk id="73" creationId="{FF9F2414-84E8-453E-B1F3-389FDE8192D9}"/>
          </ac:spMkLst>
        </pc:spChg>
        <pc:spChg chg="add del">
          <ac:chgData name="Guest User" userId="" providerId="Windows Live" clId="Web-{49629F97-3FEB-48A8-887F-1CE9D1F3FE9B}" dt="2022-03-31T15:53:07.530" v="123"/>
          <ac:spMkLst>
            <pc:docMk/>
            <pc:sldMk cId="674044971" sldId="261"/>
            <ac:spMk id="75" creationId="{3ECA69A1-7536-43AC-85EF-C7106179F5ED}"/>
          </ac:spMkLst>
        </pc:spChg>
        <pc:spChg chg="add del">
          <ac:chgData name="Guest User" userId="" providerId="Windows Live" clId="Web-{49629F97-3FEB-48A8-887F-1CE9D1F3FE9B}" dt="2022-03-31T15:54:00.423" v="131"/>
          <ac:spMkLst>
            <pc:docMk/>
            <pc:sldMk cId="674044971" sldId="261"/>
            <ac:spMk id="77" creationId="{32BC26D8-82FB-445E-AA49-62A77D7C1EE0}"/>
          </ac:spMkLst>
        </pc:spChg>
        <pc:spChg chg="add del">
          <ac:chgData name="Guest User" userId="" providerId="Windows Live" clId="Web-{49629F97-3FEB-48A8-887F-1CE9D1F3FE9B}" dt="2022-03-31T15:54:00.423" v="131"/>
          <ac:spMkLst>
            <pc:docMk/>
            <pc:sldMk cId="674044971" sldId="261"/>
            <ac:spMk id="78" creationId="{CB44330D-EA18-4254-AA95-EB49948539B8}"/>
          </ac:spMkLst>
        </pc:spChg>
        <pc:grpChg chg="add del">
          <ac:chgData name="Guest User" userId="" providerId="Windows Live" clId="Web-{49629F97-3FEB-48A8-887F-1CE9D1F3FE9B}" dt="2022-03-31T15:47:38.406" v="54"/>
          <ac:grpSpMkLst>
            <pc:docMk/>
            <pc:sldMk cId="674044971" sldId="261"/>
            <ac:grpSpMk id="46" creationId="{5995D10D-E9C9-47DB-AE7E-801FEF38F5C9}"/>
          </ac:grpSpMkLst>
        </pc:grpChg>
        <pc:grpChg chg="add del">
          <ac:chgData name="Guest User" userId="" providerId="Windows Live" clId="Web-{49629F97-3FEB-48A8-887F-1CE9D1F3FE9B}" dt="2022-03-31T15:47:38.406" v="54"/>
          <ac:grpSpMkLst>
            <pc:docMk/>
            <pc:sldMk cId="674044971" sldId="261"/>
            <ac:grpSpMk id="50" creationId="{828A5161-06F1-46CF-8AD7-844680A59E13}"/>
          </ac:grpSpMkLst>
        </pc:grpChg>
        <pc:picChg chg="add mod ord">
          <ac:chgData name="Guest User" userId="" providerId="Windows Live" clId="Web-{49629F97-3FEB-48A8-887F-1CE9D1F3FE9B}" dt="2022-03-31T15:53:07.530" v="123"/>
          <ac:picMkLst>
            <pc:docMk/>
            <pc:sldMk cId="674044971" sldId="261"/>
            <ac:picMk id="6" creationId="{7E8CCE3C-43AD-0B8E-0783-3B8094CAB806}"/>
          </ac:picMkLst>
        </pc:picChg>
        <pc:picChg chg="del">
          <ac:chgData name="Guest User" userId="" providerId="Windows Live" clId="Web-{49629F97-3FEB-48A8-887F-1CE9D1F3FE9B}" dt="2022-03-31T15:38:49.400" v="0"/>
          <ac:picMkLst>
            <pc:docMk/>
            <pc:sldMk cId="674044971" sldId="261"/>
            <ac:picMk id="21" creationId="{58F74AE8-1CD1-A757-FF36-A3FDC6E0E582}"/>
          </ac:picMkLst>
        </pc:picChg>
      </pc:sldChg>
      <pc:sldChg chg="modSp">
        <pc:chgData name="Guest User" userId="" providerId="Windows Live" clId="Web-{49629F97-3FEB-48A8-887F-1CE9D1F3FE9B}" dt="2022-03-31T15:55:13.035" v="200" actId="20577"/>
        <pc:sldMkLst>
          <pc:docMk/>
          <pc:sldMk cId="1653349683" sldId="264"/>
        </pc:sldMkLst>
        <pc:spChg chg="mod">
          <ac:chgData name="Guest User" userId="" providerId="Windows Live" clId="Web-{49629F97-3FEB-48A8-887F-1CE9D1F3FE9B}" dt="2022-03-31T15:55:13.035" v="200" actId="20577"/>
          <ac:spMkLst>
            <pc:docMk/>
            <pc:sldMk cId="1653349683" sldId="264"/>
            <ac:spMk id="3" creationId="{76884C55-95D7-1F09-3C56-BC40B5D644A4}"/>
          </ac:spMkLst>
        </pc:spChg>
      </pc:sldChg>
      <pc:sldChg chg="modSp new">
        <pc:chgData name="Guest User" userId="" providerId="Windows Live" clId="Web-{49629F97-3FEB-48A8-887F-1CE9D1F3FE9B}" dt="2022-03-31T15:53:58.251" v="130" actId="20577"/>
        <pc:sldMkLst>
          <pc:docMk/>
          <pc:sldMk cId="802658726" sldId="266"/>
        </pc:sldMkLst>
        <pc:spChg chg="mod">
          <ac:chgData name="Guest User" userId="" providerId="Windows Live" clId="Web-{49629F97-3FEB-48A8-887F-1CE9D1F3FE9B}" dt="2022-03-31T15:53:58.251" v="130" actId="20577"/>
          <ac:spMkLst>
            <pc:docMk/>
            <pc:sldMk cId="802658726" sldId="266"/>
            <ac:spMk id="2" creationId="{E983B1E0-9D47-277E-3A03-BC7E89C76479}"/>
          </ac:spMkLst>
        </pc:spChg>
        <pc:spChg chg="mod">
          <ac:chgData name="Guest User" userId="" providerId="Windows Live" clId="Web-{49629F97-3FEB-48A8-887F-1CE9D1F3FE9B}" dt="2022-03-31T15:44:30.617" v="35" actId="20577"/>
          <ac:spMkLst>
            <pc:docMk/>
            <pc:sldMk cId="802658726" sldId="266"/>
            <ac:spMk id="3" creationId="{D7E3DA49-1F8D-BC74-8DE0-3BD171886EA2}"/>
          </ac:spMkLst>
        </pc:spChg>
      </pc:sldChg>
      <pc:sldChg chg="modSp new">
        <pc:chgData name="Guest User" userId="" providerId="Windows Live" clId="Web-{49629F97-3FEB-48A8-887F-1CE9D1F3FE9B}" dt="2022-03-31T16:40:27.634" v="469" actId="20577"/>
        <pc:sldMkLst>
          <pc:docMk/>
          <pc:sldMk cId="1075911784" sldId="267"/>
        </pc:sldMkLst>
        <pc:spChg chg="mod">
          <ac:chgData name="Guest User" userId="" providerId="Windows Live" clId="Web-{49629F97-3FEB-48A8-887F-1CE9D1F3FE9B}" dt="2022-03-31T16:25:45.894" v="240" actId="20577"/>
          <ac:spMkLst>
            <pc:docMk/>
            <pc:sldMk cId="1075911784" sldId="267"/>
            <ac:spMk id="2" creationId="{87039D7D-02D4-DB72-FDD9-E61F79A250DD}"/>
          </ac:spMkLst>
        </pc:spChg>
        <pc:spChg chg="mod">
          <ac:chgData name="Guest User" userId="" providerId="Windows Live" clId="Web-{49629F97-3FEB-48A8-887F-1CE9D1F3FE9B}" dt="2022-03-31T16:40:27.634" v="469" actId="20577"/>
          <ac:spMkLst>
            <pc:docMk/>
            <pc:sldMk cId="1075911784" sldId="267"/>
            <ac:spMk id="3" creationId="{3DA0D903-44D7-1161-81DA-B7454D7459A3}"/>
          </ac:spMkLst>
        </pc:spChg>
      </pc:sldChg>
    </pc:docChg>
  </pc:docChgLst>
  <pc:docChgLst>
    <pc:chgData name="Guest User" providerId="Windows Live" clId="Web-{817DB345-45B6-4FD3-AF2A-5503F9C30AC1}"/>
    <pc:docChg chg="addSld delSld modSld">
      <pc:chgData name="Guest User" userId="" providerId="Windows Live" clId="Web-{817DB345-45B6-4FD3-AF2A-5503F9C30AC1}" dt="2022-03-31T01:02:16.831" v="337" actId="20577"/>
      <pc:docMkLst>
        <pc:docMk/>
      </pc:docMkLst>
      <pc:sldChg chg="addSp modSp mod setBg">
        <pc:chgData name="Guest User" userId="" providerId="Windows Live" clId="Web-{817DB345-45B6-4FD3-AF2A-5503F9C30AC1}" dt="2022-03-31T00:59:24.158" v="319"/>
        <pc:sldMkLst>
          <pc:docMk/>
          <pc:sldMk cId="3177595773" sldId="258"/>
        </pc:sldMkLst>
        <pc:spChg chg="mod">
          <ac:chgData name="Guest User" userId="" providerId="Windows Live" clId="Web-{817DB345-45B6-4FD3-AF2A-5503F9C30AC1}" dt="2022-03-31T00:59:24.158" v="319"/>
          <ac:spMkLst>
            <pc:docMk/>
            <pc:sldMk cId="3177595773" sldId="258"/>
            <ac:spMk id="2" creationId="{20E526E1-DA78-724C-9BA5-90F5022203CE}"/>
          </ac:spMkLst>
        </pc:spChg>
        <pc:spChg chg="mod">
          <ac:chgData name="Guest User" userId="" providerId="Windows Live" clId="Web-{817DB345-45B6-4FD3-AF2A-5503F9C30AC1}" dt="2022-03-31T00:59:24.158" v="319"/>
          <ac:spMkLst>
            <pc:docMk/>
            <pc:sldMk cId="3177595773" sldId="258"/>
            <ac:spMk id="3" creationId="{B54F19BA-583E-964A-ACB9-5B34BD11F4FD}"/>
          </ac:spMkLst>
        </pc:spChg>
        <pc:spChg chg="add">
          <ac:chgData name="Guest User" userId="" providerId="Windows Live" clId="Web-{817DB345-45B6-4FD3-AF2A-5503F9C30AC1}" dt="2022-03-31T00:59:24.158" v="319"/>
          <ac:spMkLst>
            <pc:docMk/>
            <pc:sldMk cId="3177595773" sldId="258"/>
            <ac:spMk id="8" creationId="{2B566528-1B12-4246-9431-5C2D7D081168}"/>
          </ac:spMkLst>
        </pc:spChg>
        <pc:spChg chg="add">
          <ac:chgData name="Guest User" userId="" providerId="Windows Live" clId="Web-{817DB345-45B6-4FD3-AF2A-5503F9C30AC1}" dt="2022-03-31T00:59:24.158" v="319"/>
          <ac:spMkLst>
            <pc:docMk/>
            <pc:sldMk cId="3177595773" sldId="258"/>
            <ac:spMk id="10" creationId="{2E80C965-DB6D-4F81-9E9E-B027384D0BD6}"/>
          </ac:spMkLst>
        </pc:spChg>
        <pc:spChg chg="add">
          <ac:chgData name="Guest User" userId="" providerId="Windows Live" clId="Web-{817DB345-45B6-4FD3-AF2A-5503F9C30AC1}" dt="2022-03-31T00:59:24.158" v="319"/>
          <ac:spMkLst>
            <pc:docMk/>
            <pc:sldMk cId="3177595773" sldId="258"/>
            <ac:spMk id="12" creationId="{A580F890-B085-4E95-96AA-55AEBEC5CE6E}"/>
          </ac:spMkLst>
        </pc:spChg>
        <pc:spChg chg="add">
          <ac:chgData name="Guest User" userId="" providerId="Windows Live" clId="Web-{817DB345-45B6-4FD3-AF2A-5503F9C30AC1}" dt="2022-03-31T00:59:24.158" v="319"/>
          <ac:spMkLst>
            <pc:docMk/>
            <pc:sldMk cId="3177595773" sldId="258"/>
            <ac:spMk id="14" creationId="{D3F51FEB-38FB-4F6C-9F7B-2F2AFAB65463}"/>
          </ac:spMkLst>
        </pc:spChg>
        <pc:spChg chg="add">
          <ac:chgData name="Guest User" userId="" providerId="Windows Live" clId="Web-{817DB345-45B6-4FD3-AF2A-5503F9C30AC1}" dt="2022-03-31T00:59:24.158" v="319"/>
          <ac:spMkLst>
            <pc:docMk/>
            <pc:sldMk cId="3177595773" sldId="258"/>
            <ac:spMk id="16" creationId="{1E547BA6-BAE0-43BB-A7CA-60F69CE252F0}"/>
          </ac:spMkLst>
        </pc:spChg>
      </pc:sldChg>
      <pc:sldChg chg="modSp">
        <pc:chgData name="Guest User" userId="" providerId="Windows Live" clId="Web-{817DB345-45B6-4FD3-AF2A-5503F9C30AC1}" dt="2022-03-31T00:12:53.461" v="0" actId="1076"/>
        <pc:sldMkLst>
          <pc:docMk/>
          <pc:sldMk cId="3957993177" sldId="260"/>
        </pc:sldMkLst>
        <pc:picChg chg="mod">
          <ac:chgData name="Guest User" userId="" providerId="Windows Live" clId="Web-{817DB345-45B6-4FD3-AF2A-5503F9C30AC1}" dt="2022-03-31T00:12:53.461" v="0" actId="1076"/>
          <ac:picMkLst>
            <pc:docMk/>
            <pc:sldMk cId="3957993177" sldId="260"/>
            <ac:picMk id="5" creationId="{7AE753BB-99D3-0847-98D2-0C8560CCEDB2}"/>
          </ac:picMkLst>
        </pc:picChg>
      </pc:sldChg>
      <pc:sldChg chg="addSp delSp modSp new mod setBg">
        <pc:chgData name="Guest User" userId="" providerId="Windows Live" clId="Web-{817DB345-45B6-4FD3-AF2A-5503F9C30AC1}" dt="2022-03-31T00:58:40.080" v="318" actId="14100"/>
        <pc:sldMkLst>
          <pc:docMk/>
          <pc:sldMk cId="674044971" sldId="261"/>
        </pc:sldMkLst>
        <pc:spChg chg="add del">
          <ac:chgData name="Guest User" userId="" providerId="Windows Live" clId="Web-{817DB345-45B6-4FD3-AF2A-5503F9C30AC1}" dt="2022-03-31T00:41:17.201" v="186"/>
          <ac:spMkLst>
            <pc:docMk/>
            <pc:sldMk cId="674044971" sldId="261"/>
            <ac:spMk id="2" creationId="{7E06052B-D6D4-C226-A8F4-F4C5CF0B9413}"/>
          </ac:spMkLst>
        </pc:spChg>
        <pc:spChg chg="del">
          <ac:chgData name="Guest User" userId="" providerId="Windows Live" clId="Web-{817DB345-45B6-4FD3-AF2A-5503F9C30AC1}" dt="2022-03-31T00:40:19.279" v="179"/>
          <ac:spMkLst>
            <pc:docMk/>
            <pc:sldMk cId="674044971" sldId="261"/>
            <ac:spMk id="3" creationId="{FBCFA01E-19A4-317D-BCBC-C210E64DFF57}"/>
          </ac:spMkLst>
        </pc:spChg>
        <pc:spChg chg="add del">
          <ac:chgData name="Guest User" userId="" providerId="Windows Live" clId="Web-{817DB345-45B6-4FD3-AF2A-5503F9C30AC1}" dt="2022-03-31T00:45:30.296" v="273"/>
          <ac:spMkLst>
            <pc:docMk/>
            <pc:sldMk cId="674044971" sldId="261"/>
            <ac:spMk id="5" creationId="{82C71430-21FE-22BB-0A7C-EB4AAC01B17D}"/>
          </ac:spMkLst>
        </pc:spChg>
        <pc:spChg chg="add del">
          <ac:chgData name="Guest User" userId="" providerId="Windows Live" clId="Web-{817DB345-45B6-4FD3-AF2A-5503F9C30AC1}" dt="2022-03-31T00:41:08.248" v="183"/>
          <ac:spMkLst>
            <pc:docMk/>
            <pc:sldMk cId="674044971" sldId="261"/>
            <ac:spMk id="6" creationId="{7E06052B-D6D4-C226-A8F4-F4C5CF0B9413}"/>
          </ac:spMkLst>
        </pc:spChg>
        <pc:spChg chg="add del mod">
          <ac:chgData name="Guest User" userId="" providerId="Windows Live" clId="Web-{817DB345-45B6-4FD3-AF2A-5503F9C30AC1}" dt="2022-03-31T00:45:34.608" v="274"/>
          <ac:spMkLst>
            <pc:docMk/>
            <pc:sldMk cId="674044971" sldId="261"/>
            <ac:spMk id="7" creationId="{353FE32C-97B2-B0F0-84D7-56913640386F}"/>
          </ac:spMkLst>
        </pc:spChg>
        <pc:spChg chg="add del">
          <ac:chgData name="Guest User" userId="" providerId="Windows Live" clId="Web-{817DB345-45B6-4FD3-AF2A-5503F9C30AC1}" dt="2022-03-31T00:41:08.248" v="183"/>
          <ac:spMkLst>
            <pc:docMk/>
            <pc:sldMk cId="674044971" sldId="261"/>
            <ac:spMk id="8" creationId="{5FAC21AF-5425-7F5F-710E-6391E9F6934E}"/>
          </ac:spMkLst>
        </pc:spChg>
        <pc:spChg chg="add mod">
          <ac:chgData name="Guest User" userId="" providerId="Windows Live" clId="Web-{817DB345-45B6-4FD3-AF2A-5503F9C30AC1}" dt="2022-03-31T00:55:17.782" v="311"/>
          <ac:spMkLst>
            <pc:docMk/>
            <pc:sldMk cId="674044971" sldId="261"/>
            <ac:spMk id="9" creationId="{3F053AA2-9D99-D293-28F9-88C35ED0C665}"/>
          </ac:spMkLst>
        </pc:spChg>
        <pc:spChg chg="add del">
          <ac:chgData name="Guest User" userId="" providerId="Windows Live" clId="Web-{817DB345-45B6-4FD3-AF2A-5503F9C30AC1}" dt="2022-03-31T00:41:08.248" v="183"/>
          <ac:spMkLst>
            <pc:docMk/>
            <pc:sldMk cId="674044971" sldId="261"/>
            <ac:spMk id="11" creationId="{73DE2CFE-42F2-48F0-8706-5264E012B10C}"/>
          </ac:spMkLst>
        </pc:spChg>
        <pc:spChg chg="add del mod">
          <ac:chgData name="Guest User" userId="" providerId="Windows Live" clId="Web-{817DB345-45B6-4FD3-AF2A-5503F9C30AC1}" dt="2022-03-31T00:54:35.860" v="304"/>
          <ac:spMkLst>
            <pc:docMk/>
            <pc:sldMk cId="674044971" sldId="261"/>
            <ac:spMk id="12" creationId="{F62894A4-1812-4006-3D49-DFE2860909DA}"/>
          </ac:spMkLst>
        </pc:spChg>
        <pc:spChg chg="add del">
          <ac:chgData name="Guest User" userId="" providerId="Windows Live" clId="Web-{817DB345-45B6-4FD3-AF2A-5503F9C30AC1}" dt="2022-03-31T00:41:17.201" v="185"/>
          <ac:spMkLst>
            <pc:docMk/>
            <pc:sldMk cId="674044971" sldId="261"/>
            <ac:spMk id="14" creationId="{3CD9DF72-87A3-404E-A828-84CBF11A8303}"/>
          </ac:spMkLst>
        </pc:spChg>
        <pc:spChg chg="add del">
          <ac:chgData name="Guest User" userId="" providerId="Windows Live" clId="Web-{817DB345-45B6-4FD3-AF2A-5503F9C30AC1}" dt="2022-03-31T00:41:17.201" v="185"/>
          <ac:spMkLst>
            <pc:docMk/>
            <pc:sldMk cId="674044971" sldId="261"/>
            <ac:spMk id="15" creationId="{7E06052B-D6D4-C226-A8F4-F4C5CF0B9413}"/>
          </ac:spMkLst>
        </pc:spChg>
        <pc:spChg chg="add del">
          <ac:chgData name="Guest User" userId="" providerId="Windows Live" clId="Web-{817DB345-45B6-4FD3-AF2A-5503F9C30AC1}" dt="2022-03-31T00:41:17.201" v="185"/>
          <ac:spMkLst>
            <pc:docMk/>
            <pc:sldMk cId="674044971" sldId="261"/>
            <ac:spMk id="16" creationId="{A605E38A-423A-C245-5ABF-7F80B973117A}"/>
          </ac:spMkLst>
        </pc:spChg>
        <pc:spChg chg="add del">
          <ac:chgData name="Guest User" userId="" providerId="Windows Live" clId="Web-{817DB345-45B6-4FD3-AF2A-5503F9C30AC1}" dt="2022-03-31T00:57:30.876" v="315"/>
          <ac:spMkLst>
            <pc:docMk/>
            <pc:sldMk cId="674044971" sldId="261"/>
            <ac:spMk id="19" creationId="{D4771268-CB57-404A-9271-370EB28F6090}"/>
          </ac:spMkLst>
        </pc:spChg>
        <pc:spChg chg="add del mod">
          <ac:chgData name="Guest User" userId="" providerId="Windows Live" clId="Web-{817DB345-45B6-4FD3-AF2A-5503F9C30AC1}" dt="2022-03-31T00:57:24.408" v="313"/>
          <ac:spMkLst>
            <pc:docMk/>
            <pc:sldMk cId="674044971" sldId="261"/>
            <ac:spMk id="20" creationId="{CC3BCE79-6B1E-1160-CB38-0496307AD475}"/>
          </ac:spMkLst>
        </pc:spChg>
        <pc:spChg chg="add del">
          <ac:chgData name="Guest User" userId="" providerId="Windows Live" clId="Web-{817DB345-45B6-4FD3-AF2A-5503F9C30AC1}" dt="2022-03-31T00:54:10.704" v="291"/>
          <ac:spMkLst>
            <pc:docMk/>
            <pc:sldMk cId="674044971" sldId="261"/>
            <ac:spMk id="22" creationId="{6753252F-4873-4F63-801D-CC719279A7D5}"/>
          </ac:spMkLst>
        </pc:spChg>
        <pc:spChg chg="add del">
          <ac:chgData name="Guest User" userId="" providerId="Windows Live" clId="Web-{817DB345-45B6-4FD3-AF2A-5503F9C30AC1}" dt="2022-03-31T00:54:10.704" v="291"/>
          <ac:spMkLst>
            <pc:docMk/>
            <pc:sldMk cId="674044971" sldId="261"/>
            <ac:spMk id="24" creationId="{047C8CCB-F95D-4249-92DD-651249D3535A}"/>
          </ac:spMkLst>
        </pc:spChg>
        <pc:spChg chg="add">
          <ac:chgData name="Guest User" userId="" providerId="Windows Live" clId="Web-{817DB345-45B6-4FD3-AF2A-5503F9C30AC1}" dt="2022-03-31T00:57:30.876" v="315"/>
          <ac:spMkLst>
            <pc:docMk/>
            <pc:sldMk cId="674044971" sldId="261"/>
            <ac:spMk id="26" creationId="{D4771268-CB57-404A-9271-370EB28F6090}"/>
          </ac:spMkLst>
        </pc:spChg>
        <pc:picChg chg="add del mod ord">
          <ac:chgData name="Guest User" userId="" providerId="Windows Live" clId="Web-{817DB345-45B6-4FD3-AF2A-5503F9C30AC1}" dt="2022-03-31T00:54:34.595" v="303"/>
          <ac:picMkLst>
            <pc:docMk/>
            <pc:sldMk cId="674044971" sldId="261"/>
            <ac:picMk id="4" creationId="{BD60FF7E-FEAE-222E-C7CF-3E7B599225C8}"/>
          </ac:picMkLst>
        </pc:picChg>
        <pc:picChg chg="add del mod ord">
          <ac:chgData name="Guest User" userId="" providerId="Windows Live" clId="Web-{817DB345-45B6-4FD3-AF2A-5503F9C30AC1}" dt="2022-03-31T00:57:20.486" v="312"/>
          <ac:picMkLst>
            <pc:docMk/>
            <pc:sldMk cId="674044971" sldId="261"/>
            <ac:picMk id="17" creationId="{2FB8F834-CAEE-1E68-3128-20BA81B3E629}"/>
          </ac:picMkLst>
        </pc:picChg>
        <pc:picChg chg="add mod ord">
          <ac:chgData name="Guest User" userId="" providerId="Windows Live" clId="Web-{817DB345-45B6-4FD3-AF2A-5503F9C30AC1}" dt="2022-03-31T00:58:40.080" v="318" actId="14100"/>
          <ac:picMkLst>
            <pc:docMk/>
            <pc:sldMk cId="674044971" sldId="261"/>
            <ac:picMk id="21" creationId="{58F74AE8-1CD1-A757-FF36-A3FDC6E0E582}"/>
          </ac:picMkLst>
        </pc:picChg>
        <pc:cxnChg chg="add del">
          <ac:chgData name="Guest User" userId="" providerId="Windows Live" clId="Web-{817DB345-45B6-4FD3-AF2A-5503F9C30AC1}" dt="2022-03-31T00:41:17.201" v="185"/>
          <ac:cxnSpMkLst>
            <pc:docMk/>
            <pc:sldMk cId="674044971" sldId="261"/>
            <ac:cxnSpMk id="13" creationId="{20E3A342-4D61-4E3F-AF90-1AB42AEB96CC}"/>
          </ac:cxnSpMkLst>
        </pc:cxnChg>
      </pc:sldChg>
      <pc:sldChg chg="new del">
        <pc:chgData name="Guest User" userId="" providerId="Windows Live" clId="Web-{817DB345-45B6-4FD3-AF2A-5503F9C30AC1}" dt="2022-03-31T01:00:22.705" v="321"/>
        <pc:sldMkLst>
          <pc:docMk/>
          <pc:sldMk cId="1525660459" sldId="264"/>
        </pc:sldMkLst>
      </pc:sldChg>
      <pc:sldChg chg="modSp new">
        <pc:chgData name="Guest User" userId="" providerId="Windows Live" clId="Web-{817DB345-45B6-4FD3-AF2A-5503F9C30AC1}" dt="2022-03-31T01:02:16.831" v="337" actId="20577"/>
        <pc:sldMkLst>
          <pc:docMk/>
          <pc:sldMk cId="1653349683" sldId="264"/>
        </pc:sldMkLst>
        <pc:spChg chg="mod">
          <ac:chgData name="Guest User" userId="" providerId="Windows Live" clId="Web-{817DB345-45B6-4FD3-AF2A-5503F9C30AC1}" dt="2022-03-31T01:01:48.362" v="331" actId="20577"/>
          <ac:spMkLst>
            <pc:docMk/>
            <pc:sldMk cId="1653349683" sldId="264"/>
            <ac:spMk id="2" creationId="{BC4FF9E3-98D5-9943-2BDD-6E5E39B382BF}"/>
          </ac:spMkLst>
        </pc:spChg>
        <pc:spChg chg="mod">
          <ac:chgData name="Guest User" userId="" providerId="Windows Live" clId="Web-{817DB345-45B6-4FD3-AF2A-5503F9C30AC1}" dt="2022-03-31T01:02:16.831" v="337" actId="20577"/>
          <ac:spMkLst>
            <pc:docMk/>
            <pc:sldMk cId="1653349683" sldId="264"/>
            <ac:spMk id="3" creationId="{76884C55-95D7-1F09-3C56-BC40B5D644A4}"/>
          </ac:spMkLst>
        </pc:spChg>
      </pc:sldChg>
    </pc:docChg>
  </pc:docChgLst>
  <pc:docChgLst>
    <pc:chgData name="Guest User" providerId="Windows Live" clId="Web-{70D91AD2-5E0B-4AB5-9523-9724D39F4C4A}"/>
    <pc:docChg chg="addSld delSld modSld sldOrd">
      <pc:chgData name="Guest User" userId="" providerId="Windows Live" clId="Web-{70D91AD2-5E0B-4AB5-9523-9724D39F4C4A}" dt="2022-03-31T19:35:23.734" v="440"/>
      <pc:docMkLst>
        <pc:docMk/>
      </pc:docMkLst>
      <pc:sldChg chg="addSp delSp modSp ord">
        <pc:chgData name="Guest User" userId="" providerId="Windows Live" clId="Web-{70D91AD2-5E0B-4AB5-9523-9724D39F4C4A}" dt="2022-03-31T18:27:08.327" v="419"/>
        <pc:sldMkLst>
          <pc:docMk/>
          <pc:sldMk cId="3794728159" sldId="256"/>
        </pc:sldMkLst>
        <pc:spChg chg="mod">
          <ac:chgData name="Guest User" userId="" providerId="Windows Live" clId="Web-{70D91AD2-5E0B-4AB5-9523-9724D39F4C4A}" dt="2022-03-31T18:07:26.886" v="415"/>
          <ac:spMkLst>
            <pc:docMk/>
            <pc:sldMk cId="3794728159" sldId="256"/>
            <ac:spMk id="2" creationId="{E00B904B-F010-3D46-88A9-383D1D46456E}"/>
          </ac:spMkLst>
        </pc:spChg>
        <pc:spChg chg="mod">
          <ac:chgData name="Guest User" userId="" providerId="Windows Live" clId="Web-{70D91AD2-5E0B-4AB5-9523-9724D39F4C4A}" dt="2022-03-31T18:07:26.886" v="415"/>
          <ac:spMkLst>
            <pc:docMk/>
            <pc:sldMk cId="3794728159" sldId="256"/>
            <ac:spMk id="3" creationId="{26AB03B1-8A59-C042-940E-E17088605E65}"/>
          </ac:spMkLst>
        </pc:spChg>
        <pc:spChg chg="add del">
          <ac:chgData name="Guest User" userId="" providerId="Windows Live" clId="Web-{70D91AD2-5E0B-4AB5-9523-9724D39F4C4A}" dt="2022-03-31T18:07:26.886" v="415"/>
          <ac:spMkLst>
            <pc:docMk/>
            <pc:sldMk cId="3794728159" sldId="256"/>
            <ac:spMk id="46" creationId="{B9D7E975-9161-4F2D-AC53-69E1912F6B5D}"/>
          </ac:spMkLst>
        </pc:spChg>
        <pc:spChg chg="add del">
          <ac:chgData name="Guest User" userId="" providerId="Windows Live" clId="Web-{70D91AD2-5E0B-4AB5-9523-9724D39F4C4A}" dt="2022-03-31T18:07:26.886" v="415"/>
          <ac:spMkLst>
            <pc:docMk/>
            <pc:sldMk cId="3794728159" sldId="256"/>
            <ac:spMk id="47" creationId="{827DC2C4-B485-428A-BF4A-472D2967F47F}"/>
          </ac:spMkLst>
        </pc:spChg>
        <pc:spChg chg="add del">
          <ac:chgData name="Guest User" userId="" providerId="Windows Live" clId="Web-{70D91AD2-5E0B-4AB5-9523-9724D39F4C4A}" dt="2022-03-31T18:07:26.886" v="415"/>
          <ac:spMkLst>
            <pc:docMk/>
            <pc:sldMk cId="3794728159" sldId="256"/>
            <ac:spMk id="48" creationId="{463E6235-1649-4B47-9862-4026FC473B6F}"/>
          </ac:spMkLst>
        </pc:spChg>
        <pc:spChg chg="add del">
          <ac:chgData name="Guest User" userId="" providerId="Windows Live" clId="Web-{70D91AD2-5E0B-4AB5-9523-9724D39F4C4A}" dt="2022-03-31T18:07:18.886" v="410"/>
          <ac:spMkLst>
            <pc:docMk/>
            <pc:sldMk cId="3794728159" sldId="256"/>
            <ac:spMk id="53" creationId="{362D44EE-C852-4460-B8B5-C4F2BC20510C}"/>
          </ac:spMkLst>
        </pc:spChg>
        <pc:spChg chg="add del">
          <ac:chgData name="Guest User" userId="" providerId="Windows Live" clId="Web-{70D91AD2-5E0B-4AB5-9523-9724D39F4C4A}" dt="2022-03-31T18:07:18.886" v="410"/>
          <ac:spMkLst>
            <pc:docMk/>
            <pc:sldMk cId="3794728159" sldId="256"/>
            <ac:spMk id="55" creationId="{658970D8-8D1D-4B5C-894B-E871CC86543D}"/>
          </ac:spMkLst>
        </pc:spChg>
        <pc:spChg chg="add del">
          <ac:chgData name="Guest User" userId="" providerId="Windows Live" clId="Web-{70D91AD2-5E0B-4AB5-9523-9724D39F4C4A}" dt="2022-03-31T18:07:18.886" v="410"/>
          <ac:spMkLst>
            <pc:docMk/>
            <pc:sldMk cId="3794728159" sldId="256"/>
            <ac:spMk id="57" creationId="{F227E5B6-9132-43CA-B503-37A18562ADF2}"/>
          </ac:spMkLst>
        </pc:spChg>
        <pc:spChg chg="add del">
          <ac:chgData name="Guest User" userId="" providerId="Windows Live" clId="Web-{70D91AD2-5E0B-4AB5-9523-9724D39F4C4A}" dt="2022-03-31T18:07:18.886" v="410"/>
          <ac:spMkLst>
            <pc:docMk/>
            <pc:sldMk cId="3794728159" sldId="256"/>
            <ac:spMk id="59" creationId="{03C2051E-A88D-48E5-BACF-AAED17892722}"/>
          </ac:spMkLst>
        </pc:spChg>
        <pc:spChg chg="add del">
          <ac:chgData name="Guest User" userId="" providerId="Windows Live" clId="Web-{70D91AD2-5E0B-4AB5-9523-9724D39F4C4A}" dt="2022-03-31T18:07:21.886" v="412"/>
          <ac:spMkLst>
            <pc:docMk/>
            <pc:sldMk cId="3794728159" sldId="256"/>
            <ac:spMk id="60" creationId="{B81933D1-5615-42C7-9C0B-4EB7105CCE2D}"/>
          </ac:spMkLst>
        </pc:spChg>
        <pc:spChg chg="add del">
          <ac:chgData name="Guest User" userId="" providerId="Windows Live" clId="Web-{70D91AD2-5E0B-4AB5-9523-9724D39F4C4A}" dt="2022-03-31T18:07:18.886" v="410"/>
          <ac:spMkLst>
            <pc:docMk/>
            <pc:sldMk cId="3794728159" sldId="256"/>
            <ac:spMk id="61" creationId="{7821A508-2985-4905-874A-527429BAABFA}"/>
          </ac:spMkLst>
        </pc:spChg>
        <pc:spChg chg="add del">
          <ac:chgData name="Guest User" userId="" providerId="Windows Live" clId="Web-{70D91AD2-5E0B-4AB5-9523-9724D39F4C4A}" dt="2022-03-31T18:07:21.886" v="412"/>
          <ac:spMkLst>
            <pc:docMk/>
            <pc:sldMk cId="3794728159" sldId="256"/>
            <ac:spMk id="62" creationId="{19C9EAEA-39D0-4B0E-A0EB-51E7B26740B1}"/>
          </ac:spMkLst>
        </pc:spChg>
        <pc:spChg chg="add del">
          <ac:chgData name="Guest User" userId="" providerId="Windows Live" clId="Web-{70D91AD2-5E0B-4AB5-9523-9724D39F4C4A}" dt="2022-03-31T18:07:18.886" v="410"/>
          <ac:spMkLst>
            <pc:docMk/>
            <pc:sldMk cId="3794728159" sldId="256"/>
            <ac:spMk id="63" creationId="{D2929CB1-0E3C-4B2D-ADC5-0154FB33BA44}"/>
          </ac:spMkLst>
        </pc:spChg>
        <pc:spChg chg="add del">
          <ac:chgData name="Guest User" userId="" providerId="Windows Live" clId="Web-{70D91AD2-5E0B-4AB5-9523-9724D39F4C4A}" dt="2022-03-31T18:07:18.886" v="410"/>
          <ac:spMkLst>
            <pc:docMk/>
            <pc:sldMk cId="3794728159" sldId="256"/>
            <ac:spMk id="65" creationId="{5F2F0C84-BE8C-4DC2-A6D3-30349A801D5C}"/>
          </ac:spMkLst>
        </pc:spChg>
        <pc:spChg chg="add del">
          <ac:chgData name="Guest User" userId="" providerId="Windows Live" clId="Web-{70D91AD2-5E0B-4AB5-9523-9724D39F4C4A}" dt="2022-03-31T18:07:21.886" v="412"/>
          <ac:spMkLst>
            <pc:docMk/>
            <pc:sldMk cId="3794728159" sldId="256"/>
            <ac:spMk id="67" creationId="{47942995-B07F-4636-9A06-C6A104B260A8}"/>
          </ac:spMkLst>
        </pc:spChg>
        <pc:spChg chg="add del">
          <ac:chgData name="Guest User" userId="" providerId="Windows Live" clId="Web-{70D91AD2-5E0B-4AB5-9523-9724D39F4C4A}" dt="2022-03-31T18:07:26.870" v="414"/>
          <ac:spMkLst>
            <pc:docMk/>
            <pc:sldMk cId="3794728159" sldId="256"/>
            <ac:spMk id="71" creationId="{B9D7E975-9161-4F2D-AC53-69E1912F6B5D}"/>
          </ac:spMkLst>
        </pc:spChg>
        <pc:spChg chg="add del">
          <ac:chgData name="Guest User" userId="" providerId="Windows Live" clId="Web-{70D91AD2-5E0B-4AB5-9523-9724D39F4C4A}" dt="2022-03-31T18:07:26.870" v="414"/>
          <ac:spMkLst>
            <pc:docMk/>
            <pc:sldMk cId="3794728159" sldId="256"/>
            <ac:spMk id="72" creationId="{827DC2C4-B485-428A-BF4A-472D2967F47F}"/>
          </ac:spMkLst>
        </pc:spChg>
        <pc:spChg chg="add del">
          <ac:chgData name="Guest User" userId="" providerId="Windows Live" clId="Web-{70D91AD2-5E0B-4AB5-9523-9724D39F4C4A}" dt="2022-03-31T18:07:26.870" v="414"/>
          <ac:spMkLst>
            <pc:docMk/>
            <pc:sldMk cId="3794728159" sldId="256"/>
            <ac:spMk id="73" creationId="{463E6235-1649-4B47-9862-4026FC473B6F}"/>
          </ac:spMkLst>
        </pc:spChg>
        <pc:spChg chg="add">
          <ac:chgData name="Guest User" userId="" providerId="Windows Live" clId="Web-{70D91AD2-5E0B-4AB5-9523-9724D39F4C4A}" dt="2022-03-31T18:07:26.886" v="415"/>
          <ac:spMkLst>
            <pc:docMk/>
            <pc:sldMk cId="3794728159" sldId="256"/>
            <ac:spMk id="75" creationId="{362D44EE-C852-4460-B8B5-C4F2BC20510C}"/>
          </ac:spMkLst>
        </pc:spChg>
        <pc:spChg chg="add">
          <ac:chgData name="Guest User" userId="" providerId="Windows Live" clId="Web-{70D91AD2-5E0B-4AB5-9523-9724D39F4C4A}" dt="2022-03-31T18:07:26.886" v="415"/>
          <ac:spMkLst>
            <pc:docMk/>
            <pc:sldMk cId="3794728159" sldId="256"/>
            <ac:spMk id="76" creationId="{658970D8-8D1D-4B5C-894B-E871CC86543D}"/>
          </ac:spMkLst>
        </pc:spChg>
        <pc:spChg chg="add">
          <ac:chgData name="Guest User" userId="" providerId="Windows Live" clId="Web-{70D91AD2-5E0B-4AB5-9523-9724D39F4C4A}" dt="2022-03-31T18:07:26.886" v="415"/>
          <ac:spMkLst>
            <pc:docMk/>
            <pc:sldMk cId="3794728159" sldId="256"/>
            <ac:spMk id="77" creationId="{F227E5B6-9132-43CA-B503-37A18562ADF2}"/>
          </ac:spMkLst>
        </pc:spChg>
        <pc:spChg chg="add">
          <ac:chgData name="Guest User" userId="" providerId="Windows Live" clId="Web-{70D91AD2-5E0B-4AB5-9523-9724D39F4C4A}" dt="2022-03-31T18:07:26.886" v="415"/>
          <ac:spMkLst>
            <pc:docMk/>
            <pc:sldMk cId="3794728159" sldId="256"/>
            <ac:spMk id="78" creationId="{03C2051E-A88D-48E5-BACF-AAED17892722}"/>
          </ac:spMkLst>
        </pc:spChg>
        <pc:spChg chg="add">
          <ac:chgData name="Guest User" userId="" providerId="Windows Live" clId="Web-{70D91AD2-5E0B-4AB5-9523-9724D39F4C4A}" dt="2022-03-31T18:07:26.886" v="415"/>
          <ac:spMkLst>
            <pc:docMk/>
            <pc:sldMk cId="3794728159" sldId="256"/>
            <ac:spMk id="79" creationId="{7821A508-2985-4905-874A-527429BAABFA}"/>
          </ac:spMkLst>
        </pc:spChg>
        <pc:spChg chg="add">
          <ac:chgData name="Guest User" userId="" providerId="Windows Live" clId="Web-{70D91AD2-5E0B-4AB5-9523-9724D39F4C4A}" dt="2022-03-31T18:07:26.886" v="415"/>
          <ac:spMkLst>
            <pc:docMk/>
            <pc:sldMk cId="3794728159" sldId="256"/>
            <ac:spMk id="80" creationId="{D2929CB1-0E3C-4B2D-ADC5-0154FB33BA44}"/>
          </ac:spMkLst>
        </pc:spChg>
        <pc:spChg chg="add">
          <ac:chgData name="Guest User" userId="" providerId="Windows Live" clId="Web-{70D91AD2-5E0B-4AB5-9523-9724D39F4C4A}" dt="2022-03-31T18:07:26.886" v="415"/>
          <ac:spMkLst>
            <pc:docMk/>
            <pc:sldMk cId="3794728159" sldId="256"/>
            <ac:spMk id="81" creationId="{5F2F0C84-BE8C-4DC2-A6D3-30349A801D5C}"/>
          </ac:spMkLst>
        </pc:spChg>
        <pc:grpChg chg="add del">
          <ac:chgData name="Guest User" userId="" providerId="Windows Live" clId="Web-{70D91AD2-5E0B-4AB5-9523-9724D39F4C4A}" dt="2022-03-31T18:07:21.886" v="412"/>
          <ac:grpSpMkLst>
            <pc:docMk/>
            <pc:sldMk cId="3794728159" sldId="256"/>
            <ac:grpSpMk id="68" creationId="{032D8612-31EB-44CF-A1D0-14FD4C705424}"/>
          </ac:grpSpMkLst>
        </pc:grpChg>
        <pc:picChg chg="mod">
          <ac:chgData name="Guest User" userId="" providerId="Windows Live" clId="Web-{70D91AD2-5E0B-4AB5-9523-9724D39F4C4A}" dt="2022-03-31T18:07:26.886" v="415"/>
          <ac:picMkLst>
            <pc:docMk/>
            <pc:sldMk cId="3794728159" sldId="256"/>
            <ac:picMk id="5" creationId="{A8323E08-206E-A94E-86CD-6B9A26D4A62C}"/>
          </ac:picMkLst>
        </pc:picChg>
      </pc:sldChg>
      <pc:sldChg chg="modSp">
        <pc:chgData name="Guest User" userId="" providerId="Windows Live" clId="Web-{70D91AD2-5E0B-4AB5-9523-9724D39F4C4A}" dt="2022-03-31T18:15:44.845" v="418" actId="20577"/>
        <pc:sldMkLst>
          <pc:docMk/>
          <pc:sldMk cId="3177595773" sldId="258"/>
        </pc:sldMkLst>
        <pc:spChg chg="mod">
          <ac:chgData name="Guest User" userId="" providerId="Windows Live" clId="Web-{70D91AD2-5E0B-4AB5-9523-9724D39F4C4A}" dt="2022-03-31T18:15:44.845" v="418" actId="20577"/>
          <ac:spMkLst>
            <pc:docMk/>
            <pc:sldMk cId="3177595773" sldId="258"/>
            <ac:spMk id="3" creationId="{B54F19BA-583E-964A-ACB9-5B34BD11F4FD}"/>
          </ac:spMkLst>
        </pc:spChg>
      </pc:sldChg>
      <pc:sldChg chg="addSp delSp modSp">
        <pc:chgData name="Guest User" userId="" providerId="Windows Live" clId="Web-{70D91AD2-5E0B-4AB5-9523-9724D39F4C4A}" dt="2022-03-31T19:35:23.734" v="440"/>
        <pc:sldMkLst>
          <pc:docMk/>
          <pc:sldMk cId="674044971" sldId="261"/>
        </pc:sldMkLst>
        <pc:spChg chg="add mod ord">
          <ac:chgData name="Guest User" userId="" providerId="Windows Live" clId="Web-{70D91AD2-5E0B-4AB5-9523-9724D39F4C4A}" dt="2022-03-31T19:35:23.734" v="440"/>
          <ac:spMkLst>
            <pc:docMk/>
            <pc:sldMk cId="674044971" sldId="261"/>
            <ac:spMk id="2" creationId="{AAF8195F-00FD-093F-4B1C-C42DE1F787EE}"/>
          </ac:spMkLst>
        </pc:spChg>
        <pc:spChg chg="add del">
          <ac:chgData name="Guest User" userId="" providerId="Windows Live" clId="Web-{70D91AD2-5E0B-4AB5-9523-9724D39F4C4A}" dt="2022-03-31T19:35:20.031" v="437"/>
          <ac:spMkLst>
            <pc:docMk/>
            <pc:sldMk cId="674044971" sldId="261"/>
            <ac:spMk id="10" creationId="{7742A528-B5BC-48B8-92DE-9C2B44451A96}"/>
          </ac:spMkLst>
        </pc:spChg>
        <pc:spChg chg="add del">
          <ac:chgData name="Guest User" userId="" providerId="Windows Live" clId="Web-{70D91AD2-5E0B-4AB5-9523-9724D39F4C4A}" dt="2022-03-31T19:35:23.734" v="439"/>
          <ac:spMkLst>
            <pc:docMk/>
            <pc:sldMk cId="674044971" sldId="261"/>
            <ac:spMk id="18" creationId="{FF9F2414-84E8-453E-B1F3-389FDE8192D9}"/>
          </ac:spMkLst>
        </pc:spChg>
        <pc:spChg chg="add del">
          <ac:chgData name="Guest User" userId="" providerId="Windows Live" clId="Web-{70D91AD2-5E0B-4AB5-9523-9724D39F4C4A}" dt="2022-03-31T19:35:23.734" v="439"/>
          <ac:spMkLst>
            <pc:docMk/>
            <pc:sldMk cId="674044971" sldId="261"/>
            <ac:spMk id="23" creationId="{F3060C83-F051-4F0E-ABAD-AA0DFC48B218}"/>
          </ac:spMkLst>
        </pc:spChg>
        <pc:spChg chg="add del">
          <ac:chgData name="Guest User" userId="" providerId="Windows Live" clId="Web-{70D91AD2-5E0B-4AB5-9523-9724D39F4C4A}" dt="2022-03-31T19:35:23.734" v="439"/>
          <ac:spMkLst>
            <pc:docMk/>
            <pc:sldMk cId="674044971" sldId="261"/>
            <ac:spMk id="25" creationId="{83C98ABE-055B-441F-B07E-44F97F083C39}"/>
          </ac:spMkLst>
        </pc:spChg>
        <pc:spChg chg="add del">
          <ac:chgData name="Guest User" userId="" providerId="Windows Live" clId="Web-{70D91AD2-5E0B-4AB5-9523-9724D39F4C4A}" dt="2022-03-31T19:35:23.734" v="439"/>
          <ac:spMkLst>
            <pc:docMk/>
            <pc:sldMk cId="674044971" sldId="261"/>
            <ac:spMk id="27" creationId="{29FDB030-9B49-4CED-8CCD-4D99382388AC}"/>
          </ac:spMkLst>
        </pc:spChg>
        <pc:spChg chg="add del">
          <ac:chgData name="Guest User" userId="" providerId="Windows Live" clId="Web-{70D91AD2-5E0B-4AB5-9523-9724D39F4C4A}" dt="2022-03-31T19:35:23.734" v="439"/>
          <ac:spMkLst>
            <pc:docMk/>
            <pc:sldMk cId="674044971" sldId="261"/>
            <ac:spMk id="28" creationId="{3783CA14-24A1-485C-8B30-D6A5D87987AD}"/>
          </ac:spMkLst>
        </pc:spChg>
        <pc:spChg chg="add del">
          <ac:chgData name="Guest User" userId="" providerId="Windows Live" clId="Web-{70D91AD2-5E0B-4AB5-9523-9724D39F4C4A}" dt="2022-03-31T19:35:23.734" v="439"/>
          <ac:spMkLst>
            <pc:docMk/>
            <pc:sldMk cId="674044971" sldId="261"/>
            <ac:spMk id="29" creationId="{9A97C86A-04D6-40F7-AE84-31AB43E6A846}"/>
          </ac:spMkLst>
        </pc:spChg>
        <pc:spChg chg="add del">
          <ac:chgData name="Guest User" userId="" providerId="Windows Live" clId="Web-{70D91AD2-5E0B-4AB5-9523-9724D39F4C4A}" dt="2022-03-31T19:35:23.734" v="439"/>
          <ac:spMkLst>
            <pc:docMk/>
            <pc:sldMk cId="674044971" sldId="261"/>
            <ac:spMk id="30" creationId="{3ECA69A1-7536-43AC-85EF-C7106179F5ED}"/>
          </ac:spMkLst>
        </pc:spChg>
        <pc:spChg chg="add del">
          <ac:chgData name="Guest User" userId="" providerId="Windows Live" clId="Web-{70D91AD2-5E0B-4AB5-9523-9724D39F4C4A}" dt="2022-03-31T17:47:43.180" v="8"/>
          <ac:spMkLst>
            <pc:docMk/>
            <pc:sldMk cId="674044971" sldId="261"/>
            <ac:spMk id="56" creationId="{32BC26D8-82FB-445E-AA49-62A77D7C1EE0}"/>
          </ac:spMkLst>
        </pc:spChg>
        <pc:spChg chg="add del">
          <ac:chgData name="Guest User" userId="" providerId="Windows Live" clId="Web-{70D91AD2-5E0B-4AB5-9523-9724D39F4C4A}" dt="2022-03-31T17:47:43.180" v="8"/>
          <ac:spMkLst>
            <pc:docMk/>
            <pc:sldMk cId="674044971" sldId="261"/>
            <ac:spMk id="58" creationId="{CB44330D-EA18-4254-AA95-EB49948539B8}"/>
          </ac:spMkLst>
        </pc:spChg>
        <pc:spChg chg="add del">
          <ac:chgData name="Guest User" userId="" providerId="Windows Live" clId="Web-{70D91AD2-5E0B-4AB5-9523-9724D39F4C4A}" dt="2022-03-31T17:47:33.054" v="5"/>
          <ac:spMkLst>
            <pc:docMk/>
            <pc:sldMk cId="674044971" sldId="261"/>
            <ac:spMk id="60" creationId="{B9FF99BD-075F-4761-A995-6FC574BD25EA}"/>
          </ac:spMkLst>
        </pc:spChg>
        <pc:spChg chg="add del">
          <ac:chgData name="Guest User" userId="" providerId="Windows Live" clId="Web-{70D91AD2-5E0B-4AB5-9523-9724D39F4C4A}" dt="2022-03-31T17:47:33.054" v="5"/>
          <ac:spMkLst>
            <pc:docMk/>
            <pc:sldMk cId="674044971" sldId="261"/>
            <ac:spMk id="61" creationId="{A7B21A54-9BA3-4EA9-B460-5A829ADD9051}"/>
          </ac:spMkLst>
        </pc:spChg>
        <pc:spChg chg="add del">
          <ac:chgData name="Guest User" userId="" providerId="Windows Live" clId="Web-{70D91AD2-5E0B-4AB5-9523-9724D39F4C4A}" dt="2022-03-31T17:47:33.054" v="5"/>
          <ac:spMkLst>
            <pc:docMk/>
            <pc:sldMk cId="674044971" sldId="261"/>
            <ac:spMk id="62" creationId="{6FA8F714-B9D8-488A-8CCA-E9948FF913A9}"/>
          </ac:spMkLst>
        </pc:spChg>
        <pc:spChg chg="add del">
          <ac:chgData name="Guest User" userId="" providerId="Windows Live" clId="Web-{70D91AD2-5E0B-4AB5-9523-9724D39F4C4A}" dt="2022-03-31T17:47:43.180" v="7"/>
          <ac:spMkLst>
            <pc:docMk/>
            <pc:sldMk cId="674044971" sldId="261"/>
            <ac:spMk id="64" creationId="{01D0AF59-99C3-4251-AB9A-C966C6AD4400}"/>
          </ac:spMkLst>
        </pc:spChg>
        <pc:spChg chg="add del">
          <ac:chgData name="Guest User" userId="" providerId="Windows Live" clId="Web-{70D91AD2-5E0B-4AB5-9523-9724D39F4C4A}" dt="2022-03-31T17:47:43.180" v="7"/>
          <ac:spMkLst>
            <pc:docMk/>
            <pc:sldMk cId="674044971" sldId="261"/>
            <ac:spMk id="68" creationId="{1855405F-37A2-4869-9154-F8BE3BECE6C3}"/>
          </ac:spMkLst>
        </pc:spChg>
        <pc:picChg chg="add mod">
          <ac:chgData name="Guest User" userId="" providerId="Windows Live" clId="Web-{70D91AD2-5E0B-4AB5-9523-9724D39F4C4A}" dt="2022-03-31T19:35:23.734" v="440"/>
          <ac:picMkLst>
            <pc:docMk/>
            <pc:sldMk cId="674044971" sldId="261"/>
            <ac:picMk id="3" creationId="{4FC5B405-6C1F-21D6-A6F7-E77233B6FBF3}"/>
          </ac:picMkLst>
        </pc:picChg>
        <pc:picChg chg="del mod">
          <ac:chgData name="Guest User" userId="" providerId="Windows Live" clId="Web-{70D91AD2-5E0B-4AB5-9523-9724D39F4C4A}" dt="2022-03-31T19:33:34.745" v="422"/>
          <ac:picMkLst>
            <pc:docMk/>
            <pc:sldMk cId="674044971" sldId="261"/>
            <ac:picMk id="6" creationId="{7E8CCE3C-43AD-0B8E-0783-3B8094CAB806}"/>
          </ac:picMkLst>
        </pc:picChg>
      </pc:sldChg>
      <pc:sldChg chg="addSp modSp">
        <pc:chgData name="Guest User" userId="" providerId="Windows Live" clId="Web-{70D91AD2-5E0B-4AB5-9523-9724D39F4C4A}" dt="2022-03-31T18:06:26.102" v="407" actId="20577"/>
        <pc:sldMkLst>
          <pc:docMk/>
          <pc:sldMk cId="1653349683" sldId="264"/>
        </pc:sldMkLst>
        <pc:spChg chg="mod">
          <ac:chgData name="Guest User" userId="" providerId="Windows Live" clId="Web-{70D91AD2-5E0B-4AB5-9523-9724D39F4C4A}" dt="2022-03-31T17:54:00.493" v="109" actId="20577"/>
          <ac:spMkLst>
            <pc:docMk/>
            <pc:sldMk cId="1653349683" sldId="264"/>
            <ac:spMk id="3" creationId="{76884C55-95D7-1F09-3C56-BC40B5D644A4}"/>
          </ac:spMkLst>
        </pc:spChg>
        <pc:spChg chg="add mod">
          <ac:chgData name="Guest User" userId="" providerId="Windows Live" clId="Web-{70D91AD2-5E0B-4AB5-9523-9724D39F4C4A}" dt="2022-03-31T18:06:26.102" v="407" actId="20577"/>
          <ac:spMkLst>
            <pc:docMk/>
            <pc:sldMk cId="1653349683" sldId="264"/>
            <ac:spMk id="4" creationId="{F421BDE5-62EF-CDDA-84EA-DFCC4EF57F23}"/>
          </ac:spMkLst>
        </pc:spChg>
      </pc:sldChg>
      <pc:sldChg chg="addSp modSp mod setBg">
        <pc:chgData name="Guest User" userId="" providerId="Windows Live" clId="Web-{70D91AD2-5E0B-4AB5-9523-9724D39F4C4A}" dt="2022-03-31T18:41:04.456" v="421" actId="20577"/>
        <pc:sldMkLst>
          <pc:docMk/>
          <pc:sldMk cId="802658726" sldId="266"/>
        </pc:sldMkLst>
        <pc:spChg chg="mod">
          <ac:chgData name="Guest User" userId="" providerId="Windows Live" clId="Web-{70D91AD2-5E0B-4AB5-9523-9724D39F4C4A}" dt="2022-03-31T17:46:14.145" v="3"/>
          <ac:spMkLst>
            <pc:docMk/>
            <pc:sldMk cId="802658726" sldId="266"/>
            <ac:spMk id="2" creationId="{E983B1E0-9D47-277E-3A03-BC7E89C76479}"/>
          </ac:spMkLst>
        </pc:spChg>
        <pc:spChg chg="mod">
          <ac:chgData name="Guest User" userId="" providerId="Windows Live" clId="Web-{70D91AD2-5E0B-4AB5-9523-9724D39F4C4A}" dt="2022-03-31T18:41:04.456" v="421" actId="20577"/>
          <ac:spMkLst>
            <pc:docMk/>
            <pc:sldMk cId="802658726" sldId="266"/>
            <ac:spMk id="3" creationId="{D7E3DA49-1F8D-BC74-8DE0-3BD171886EA2}"/>
          </ac:spMkLst>
        </pc:spChg>
        <pc:spChg chg="add">
          <ac:chgData name="Guest User" userId="" providerId="Windows Live" clId="Web-{70D91AD2-5E0B-4AB5-9523-9724D39F4C4A}" dt="2022-03-31T17:46:14.145" v="3"/>
          <ac:spMkLst>
            <pc:docMk/>
            <pc:sldMk cId="802658726" sldId="266"/>
            <ac:spMk id="8" creationId="{7CB4857B-ED7C-444D-9F04-2F885114A1C2}"/>
          </ac:spMkLst>
        </pc:spChg>
        <pc:spChg chg="add">
          <ac:chgData name="Guest User" userId="" providerId="Windows Live" clId="Web-{70D91AD2-5E0B-4AB5-9523-9724D39F4C4A}" dt="2022-03-31T17:46:14.145" v="3"/>
          <ac:spMkLst>
            <pc:docMk/>
            <pc:sldMk cId="802658726" sldId="266"/>
            <ac:spMk id="10" creationId="{D18046FB-44EA-4FD8-A585-EA09A319B2D0}"/>
          </ac:spMkLst>
        </pc:spChg>
        <pc:spChg chg="add">
          <ac:chgData name="Guest User" userId="" providerId="Windows Live" clId="Web-{70D91AD2-5E0B-4AB5-9523-9724D39F4C4A}" dt="2022-03-31T17:46:14.145" v="3"/>
          <ac:spMkLst>
            <pc:docMk/>
            <pc:sldMk cId="802658726" sldId="266"/>
            <ac:spMk id="12" creationId="{479F5F2B-8B58-4140-AE6A-51F6C67B18D9}"/>
          </ac:spMkLst>
        </pc:spChg>
      </pc:sldChg>
      <pc:sldChg chg="addSp modSp mod setBg">
        <pc:chgData name="Guest User" userId="" providerId="Windows Live" clId="Web-{70D91AD2-5E0B-4AB5-9523-9724D39F4C4A}" dt="2022-03-31T17:52:42.692" v="104" actId="20577"/>
        <pc:sldMkLst>
          <pc:docMk/>
          <pc:sldMk cId="1075911784" sldId="267"/>
        </pc:sldMkLst>
        <pc:spChg chg="mod">
          <ac:chgData name="Guest User" userId="" providerId="Windows Live" clId="Web-{70D91AD2-5E0B-4AB5-9523-9724D39F4C4A}" dt="2022-03-31T17:45:26.002" v="2"/>
          <ac:spMkLst>
            <pc:docMk/>
            <pc:sldMk cId="1075911784" sldId="267"/>
            <ac:spMk id="2" creationId="{87039D7D-02D4-DB72-FDD9-E61F79A250DD}"/>
          </ac:spMkLst>
        </pc:spChg>
        <pc:spChg chg="mod">
          <ac:chgData name="Guest User" userId="" providerId="Windows Live" clId="Web-{70D91AD2-5E0B-4AB5-9523-9724D39F4C4A}" dt="2022-03-31T17:52:42.692" v="104" actId="20577"/>
          <ac:spMkLst>
            <pc:docMk/>
            <pc:sldMk cId="1075911784" sldId="267"/>
            <ac:spMk id="3" creationId="{3DA0D903-44D7-1161-81DA-B7454D7459A3}"/>
          </ac:spMkLst>
        </pc:spChg>
        <pc:spChg chg="add">
          <ac:chgData name="Guest User" userId="" providerId="Windows Live" clId="Web-{70D91AD2-5E0B-4AB5-9523-9724D39F4C4A}" dt="2022-03-31T17:45:26.002" v="2"/>
          <ac:spMkLst>
            <pc:docMk/>
            <pc:sldMk cId="1075911784" sldId="267"/>
            <ac:spMk id="8" creationId="{7CB4857B-ED7C-444D-9F04-2F885114A1C2}"/>
          </ac:spMkLst>
        </pc:spChg>
        <pc:spChg chg="add">
          <ac:chgData name="Guest User" userId="" providerId="Windows Live" clId="Web-{70D91AD2-5E0B-4AB5-9523-9724D39F4C4A}" dt="2022-03-31T17:45:26.002" v="2"/>
          <ac:spMkLst>
            <pc:docMk/>
            <pc:sldMk cId="1075911784" sldId="267"/>
            <ac:spMk id="10" creationId="{D18046FB-44EA-4FD8-A585-EA09A319B2D0}"/>
          </ac:spMkLst>
        </pc:spChg>
        <pc:spChg chg="add">
          <ac:chgData name="Guest User" userId="" providerId="Windows Live" clId="Web-{70D91AD2-5E0B-4AB5-9523-9724D39F4C4A}" dt="2022-03-31T17:45:26.002" v="2"/>
          <ac:spMkLst>
            <pc:docMk/>
            <pc:sldMk cId="1075911784" sldId="267"/>
            <ac:spMk id="12" creationId="{479F5F2B-8B58-4140-AE6A-51F6C67B18D9}"/>
          </ac:spMkLst>
        </pc:spChg>
      </pc:sldChg>
      <pc:sldChg chg="add del replId">
        <pc:chgData name="Guest User" userId="" providerId="Windows Live" clId="Web-{70D91AD2-5E0B-4AB5-9523-9724D39F4C4A}" dt="2022-03-31T19:33:48.387" v="426"/>
        <pc:sldMkLst>
          <pc:docMk/>
          <pc:sldMk cId="1295090727" sldId="268"/>
        </pc:sldMkLst>
      </pc:sldChg>
      <pc:sldChg chg="add del replId">
        <pc:chgData name="Guest User" userId="" providerId="Windows Live" clId="Web-{70D91AD2-5E0B-4AB5-9523-9724D39F4C4A}" dt="2022-03-31T19:34:05.294" v="429"/>
        <pc:sldMkLst>
          <pc:docMk/>
          <pc:sldMk cId="1386952889" sldId="268"/>
        </pc:sldMkLst>
      </pc:sldChg>
      <pc:sldChg chg="add del replId">
        <pc:chgData name="Guest User" userId="" providerId="Windows Live" clId="Web-{70D91AD2-5E0B-4AB5-9523-9724D39F4C4A}" dt="2022-03-31T19:33:40.714" v="424"/>
        <pc:sldMkLst>
          <pc:docMk/>
          <pc:sldMk cId="1925757768" sldId="268"/>
        </pc:sldMkLst>
      </pc:sldChg>
      <pc:sldChg chg="add del replId">
        <pc:chgData name="Guest User" userId="" providerId="Windows Live" clId="Web-{70D91AD2-5E0B-4AB5-9523-9724D39F4C4A}" dt="2022-03-31T19:35:05.874" v="435"/>
        <pc:sldMkLst>
          <pc:docMk/>
          <pc:sldMk cId="2918131347" sldId="268"/>
        </pc:sldMkLst>
      </pc:sldChg>
    </pc:docChg>
  </pc:docChgLst>
  <pc:docChgLst>
    <pc:chgData name="chayan jaiswal" userId="7718d7bfa2ef067f" providerId="LiveId" clId="{17F30756-B3C0-7449-B382-5AADD03474AB}"/>
    <pc:docChg chg="custSel mod modSld">
      <pc:chgData name="chayan jaiswal" userId="7718d7bfa2ef067f" providerId="LiveId" clId="{17F30756-B3C0-7449-B382-5AADD03474AB}" dt="2022-03-31T00:21:47.718" v="5" actId="26606"/>
      <pc:docMkLst>
        <pc:docMk/>
      </pc:docMkLst>
      <pc:sldChg chg="addSp delSp modSp mod">
        <pc:chgData name="chayan jaiswal" userId="7718d7bfa2ef067f" providerId="LiveId" clId="{17F30756-B3C0-7449-B382-5AADD03474AB}" dt="2022-03-31T00:21:47.718" v="5" actId="26606"/>
        <pc:sldMkLst>
          <pc:docMk/>
          <pc:sldMk cId="3957993177" sldId="260"/>
        </pc:sldMkLst>
        <pc:spChg chg="add del mod">
          <ac:chgData name="chayan jaiswal" userId="7718d7bfa2ef067f" providerId="LiveId" clId="{17F30756-B3C0-7449-B382-5AADD03474AB}" dt="2022-03-31T00:21:44.409" v="2" actId="931"/>
          <ac:spMkLst>
            <pc:docMk/>
            <pc:sldMk cId="3957993177" sldId="260"/>
            <ac:spMk id="7" creationId="{BEC0E0B0-CE62-7B4F-A535-B78CC38A6244}"/>
          </ac:spMkLst>
        </pc:spChg>
        <pc:spChg chg="del">
          <ac:chgData name="chayan jaiswal" userId="7718d7bfa2ef067f" providerId="LiveId" clId="{17F30756-B3C0-7449-B382-5AADD03474AB}" dt="2022-03-31T00:21:47.718" v="5" actId="26606"/>
          <ac:spMkLst>
            <pc:docMk/>
            <pc:sldMk cId="3957993177" sldId="260"/>
            <ac:spMk id="15" creationId="{D4771268-CB57-404A-9271-370EB28F6090}"/>
          </ac:spMkLst>
        </pc:spChg>
        <pc:spChg chg="add">
          <ac:chgData name="chayan jaiswal" userId="7718d7bfa2ef067f" providerId="LiveId" clId="{17F30756-B3C0-7449-B382-5AADD03474AB}" dt="2022-03-31T00:21:47.718" v="5" actId="26606"/>
          <ac:spMkLst>
            <pc:docMk/>
            <pc:sldMk cId="3957993177" sldId="260"/>
            <ac:spMk id="20" creationId="{D4771268-CB57-404A-9271-370EB28F6090}"/>
          </ac:spMkLst>
        </pc:spChg>
        <pc:picChg chg="del mod">
          <ac:chgData name="chayan jaiswal" userId="7718d7bfa2ef067f" providerId="LiveId" clId="{17F30756-B3C0-7449-B382-5AADD03474AB}" dt="2022-03-31T00:21:29.926" v="1" actId="478"/>
          <ac:picMkLst>
            <pc:docMk/>
            <pc:sldMk cId="3957993177" sldId="260"/>
            <ac:picMk id="5" creationId="{7AE753BB-99D3-0847-98D2-0C8560CCEDB2}"/>
          </ac:picMkLst>
        </pc:picChg>
        <pc:picChg chg="add mod">
          <ac:chgData name="chayan jaiswal" userId="7718d7bfa2ef067f" providerId="LiveId" clId="{17F30756-B3C0-7449-B382-5AADD03474AB}" dt="2022-03-31T00:21:47.718" v="5" actId="26606"/>
          <ac:picMkLst>
            <pc:docMk/>
            <pc:sldMk cId="3957993177" sldId="260"/>
            <ac:picMk id="9" creationId="{25658320-38C9-AB42-8C03-9A886524E401}"/>
          </ac:picMkLst>
        </pc:picChg>
      </pc:sldChg>
    </pc:docChg>
  </pc:docChgLst>
</pc:chgInfo>
</file>

<file path=ppt/media/image1.png>
</file>

<file path=ppt/media/image2.jpe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7067A-8592-BE47-BE02-D432D8E288C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D7A86F2F-EDEB-A047-9CFF-664348BCC8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76C661B-F780-CD41-8DAD-C15F93336814}"/>
              </a:ext>
            </a:extLst>
          </p:cNvPr>
          <p:cNvSpPr>
            <a:spLocks noGrp="1"/>
          </p:cNvSpPr>
          <p:nvPr>
            <p:ph type="dt" sz="half" idx="10"/>
          </p:nvPr>
        </p:nvSpPr>
        <p:spPr/>
        <p:txBody>
          <a:bodyPr/>
          <a:lstStyle/>
          <a:p>
            <a:fld id="{86ACCB93-F83D-034E-B158-1C5094C6222D}" type="datetimeFigureOut">
              <a:rPr lang="en-US" smtClean="0"/>
              <a:t>3/31/2022</a:t>
            </a:fld>
            <a:endParaRPr lang="en-US"/>
          </a:p>
        </p:txBody>
      </p:sp>
      <p:sp>
        <p:nvSpPr>
          <p:cNvPr id="5" name="Footer Placeholder 4">
            <a:extLst>
              <a:ext uri="{FF2B5EF4-FFF2-40B4-BE49-F238E27FC236}">
                <a16:creationId xmlns:a16="http://schemas.microsoft.com/office/drawing/2014/main" id="{4E4FA75A-E2E1-304F-A867-2FC98ED3B1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2679B1-2DEA-374F-8533-B1C7FF3D0DC5}"/>
              </a:ext>
            </a:extLst>
          </p:cNvPr>
          <p:cNvSpPr>
            <a:spLocks noGrp="1"/>
          </p:cNvSpPr>
          <p:nvPr>
            <p:ph type="sldNum" sz="quarter" idx="12"/>
          </p:nvPr>
        </p:nvSpPr>
        <p:spPr/>
        <p:txBody>
          <a:bodyPr/>
          <a:lstStyle/>
          <a:p>
            <a:fld id="{7F2AEF21-EEC9-6D4F-BB43-3F0960B07B46}" type="slidenum">
              <a:rPr lang="en-US" smtClean="0"/>
              <a:t>‹#›</a:t>
            </a:fld>
            <a:endParaRPr lang="en-US"/>
          </a:p>
        </p:txBody>
      </p:sp>
    </p:spTree>
    <p:extLst>
      <p:ext uri="{BB962C8B-B14F-4D97-AF65-F5344CB8AC3E}">
        <p14:creationId xmlns:p14="http://schemas.microsoft.com/office/powerpoint/2010/main" val="42520410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D22EE-B39E-974B-973F-CAE856742F62}"/>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00C8959-FD6E-3D4D-A64A-EA9DEB2E8A5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51A6F38-1F58-CD47-9E13-3FD3D57AB491}"/>
              </a:ext>
            </a:extLst>
          </p:cNvPr>
          <p:cNvSpPr>
            <a:spLocks noGrp="1"/>
          </p:cNvSpPr>
          <p:nvPr>
            <p:ph type="dt" sz="half" idx="10"/>
          </p:nvPr>
        </p:nvSpPr>
        <p:spPr/>
        <p:txBody>
          <a:bodyPr/>
          <a:lstStyle/>
          <a:p>
            <a:fld id="{86ACCB93-F83D-034E-B158-1C5094C6222D}" type="datetimeFigureOut">
              <a:rPr lang="en-US" smtClean="0"/>
              <a:t>3/31/2022</a:t>
            </a:fld>
            <a:endParaRPr lang="en-US"/>
          </a:p>
        </p:txBody>
      </p:sp>
      <p:sp>
        <p:nvSpPr>
          <p:cNvPr id="5" name="Footer Placeholder 4">
            <a:extLst>
              <a:ext uri="{FF2B5EF4-FFF2-40B4-BE49-F238E27FC236}">
                <a16:creationId xmlns:a16="http://schemas.microsoft.com/office/drawing/2014/main" id="{2B5D2EF0-D7FB-F14F-A933-87ED5D7244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A5A151-96F0-DA4E-99B4-3CFE3FD50860}"/>
              </a:ext>
            </a:extLst>
          </p:cNvPr>
          <p:cNvSpPr>
            <a:spLocks noGrp="1"/>
          </p:cNvSpPr>
          <p:nvPr>
            <p:ph type="sldNum" sz="quarter" idx="12"/>
          </p:nvPr>
        </p:nvSpPr>
        <p:spPr/>
        <p:txBody>
          <a:bodyPr/>
          <a:lstStyle/>
          <a:p>
            <a:fld id="{7F2AEF21-EEC9-6D4F-BB43-3F0960B07B46}" type="slidenum">
              <a:rPr lang="en-US" smtClean="0"/>
              <a:t>‹#›</a:t>
            </a:fld>
            <a:endParaRPr lang="en-US"/>
          </a:p>
        </p:txBody>
      </p:sp>
    </p:spTree>
    <p:extLst>
      <p:ext uri="{BB962C8B-B14F-4D97-AF65-F5344CB8AC3E}">
        <p14:creationId xmlns:p14="http://schemas.microsoft.com/office/powerpoint/2010/main" val="162320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1FB36C7-CEEE-6F40-8629-448F988DBC5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D88F633-8641-9D4A-B955-AB1507C4E4F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D148D9B-67DB-3241-8AAB-59C36690873D}"/>
              </a:ext>
            </a:extLst>
          </p:cNvPr>
          <p:cNvSpPr>
            <a:spLocks noGrp="1"/>
          </p:cNvSpPr>
          <p:nvPr>
            <p:ph type="dt" sz="half" idx="10"/>
          </p:nvPr>
        </p:nvSpPr>
        <p:spPr/>
        <p:txBody>
          <a:bodyPr/>
          <a:lstStyle/>
          <a:p>
            <a:fld id="{86ACCB93-F83D-034E-B158-1C5094C6222D}" type="datetimeFigureOut">
              <a:rPr lang="en-US" smtClean="0"/>
              <a:t>3/31/2022</a:t>
            </a:fld>
            <a:endParaRPr lang="en-US"/>
          </a:p>
        </p:txBody>
      </p:sp>
      <p:sp>
        <p:nvSpPr>
          <p:cNvPr id="5" name="Footer Placeholder 4">
            <a:extLst>
              <a:ext uri="{FF2B5EF4-FFF2-40B4-BE49-F238E27FC236}">
                <a16:creationId xmlns:a16="http://schemas.microsoft.com/office/drawing/2014/main" id="{B061689D-4245-E243-9891-F935EF47AD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3A2E12-6352-4847-AF83-98CEF27C88B1}"/>
              </a:ext>
            </a:extLst>
          </p:cNvPr>
          <p:cNvSpPr>
            <a:spLocks noGrp="1"/>
          </p:cNvSpPr>
          <p:nvPr>
            <p:ph type="sldNum" sz="quarter" idx="12"/>
          </p:nvPr>
        </p:nvSpPr>
        <p:spPr/>
        <p:txBody>
          <a:bodyPr/>
          <a:lstStyle/>
          <a:p>
            <a:fld id="{7F2AEF21-EEC9-6D4F-BB43-3F0960B07B46}" type="slidenum">
              <a:rPr lang="en-US" smtClean="0"/>
              <a:t>‹#›</a:t>
            </a:fld>
            <a:endParaRPr lang="en-US"/>
          </a:p>
        </p:txBody>
      </p:sp>
    </p:spTree>
    <p:extLst>
      <p:ext uri="{BB962C8B-B14F-4D97-AF65-F5344CB8AC3E}">
        <p14:creationId xmlns:p14="http://schemas.microsoft.com/office/powerpoint/2010/main" val="2320984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D4C28-8CEC-EB48-9D68-D5539E5A1D3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1B09BCB-DDEC-8E4A-A70A-6F1BA4C2A5B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3FC1DF8-91A4-B14C-825F-7E221D0856B3}"/>
              </a:ext>
            </a:extLst>
          </p:cNvPr>
          <p:cNvSpPr>
            <a:spLocks noGrp="1"/>
          </p:cNvSpPr>
          <p:nvPr>
            <p:ph type="dt" sz="half" idx="10"/>
          </p:nvPr>
        </p:nvSpPr>
        <p:spPr/>
        <p:txBody>
          <a:bodyPr/>
          <a:lstStyle/>
          <a:p>
            <a:fld id="{86ACCB93-F83D-034E-B158-1C5094C6222D}" type="datetimeFigureOut">
              <a:rPr lang="en-US" smtClean="0"/>
              <a:t>3/31/2022</a:t>
            </a:fld>
            <a:endParaRPr lang="en-US"/>
          </a:p>
        </p:txBody>
      </p:sp>
      <p:sp>
        <p:nvSpPr>
          <p:cNvPr id="5" name="Footer Placeholder 4">
            <a:extLst>
              <a:ext uri="{FF2B5EF4-FFF2-40B4-BE49-F238E27FC236}">
                <a16:creationId xmlns:a16="http://schemas.microsoft.com/office/drawing/2014/main" id="{BE133AE3-E409-7746-A45A-187CF42C47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9F47A5-7E5C-4848-8E1B-1BED7FD89857}"/>
              </a:ext>
            </a:extLst>
          </p:cNvPr>
          <p:cNvSpPr>
            <a:spLocks noGrp="1"/>
          </p:cNvSpPr>
          <p:nvPr>
            <p:ph type="sldNum" sz="quarter" idx="12"/>
          </p:nvPr>
        </p:nvSpPr>
        <p:spPr/>
        <p:txBody>
          <a:bodyPr/>
          <a:lstStyle/>
          <a:p>
            <a:fld id="{7F2AEF21-EEC9-6D4F-BB43-3F0960B07B46}" type="slidenum">
              <a:rPr lang="en-US" smtClean="0"/>
              <a:t>‹#›</a:t>
            </a:fld>
            <a:endParaRPr lang="en-US"/>
          </a:p>
        </p:txBody>
      </p:sp>
    </p:spTree>
    <p:extLst>
      <p:ext uri="{BB962C8B-B14F-4D97-AF65-F5344CB8AC3E}">
        <p14:creationId xmlns:p14="http://schemas.microsoft.com/office/powerpoint/2010/main" val="37768430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D3C0D-FEF2-8047-80BC-E720D493306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E47C385-4246-414B-97B8-13E444D2DE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7B72179-05BE-514E-A016-A62350CA537C}"/>
              </a:ext>
            </a:extLst>
          </p:cNvPr>
          <p:cNvSpPr>
            <a:spLocks noGrp="1"/>
          </p:cNvSpPr>
          <p:nvPr>
            <p:ph type="dt" sz="half" idx="10"/>
          </p:nvPr>
        </p:nvSpPr>
        <p:spPr/>
        <p:txBody>
          <a:bodyPr/>
          <a:lstStyle/>
          <a:p>
            <a:fld id="{86ACCB93-F83D-034E-B158-1C5094C6222D}" type="datetimeFigureOut">
              <a:rPr lang="en-US" smtClean="0"/>
              <a:t>3/31/2022</a:t>
            </a:fld>
            <a:endParaRPr lang="en-US"/>
          </a:p>
        </p:txBody>
      </p:sp>
      <p:sp>
        <p:nvSpPr>
          <p:cNvPr id="5" name="Footer Placeholder 4">
            <a:extLst>
              <a:ext uri="{FF2B5EF4-FFF2-40B4-BE49-F238E27FC236}">
                <a16:creationId xmlns:a16="http://schemas.microsoft.com/office/drawing/2014/main" id="{7501E6C0-C92B-0B4D-B0D9-3F5329150A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9E5023-2F15-0C4C-8BAF-FB0A04A9E314}"/>
              </a:ext>
            </a:extLst>
          </p:cNvPr>
          <p:cNvSpPr>
            <a:spLocks noGrp="1"/>
          </p:cNvSpPr>
          <p:nvPr>
            <p:ph type="sldNum" sz="quarter" idx="12"/>
          </p:nvPr>
        </p:nvSpPr>
        <p:spPr/>
        <p:txBody>
          <a:bodyPr/>
          <a:lstStyle/>
          <a:p>
            <a:fld id="{7F2AEF21-EEC9-6D4F-BB43-3F0960B07B46}" type="slidenum">
              <a:rPr lang="en-US" smtClean="0"/>
              <a:t>‹#›</a:t>
            </a:fld>
            <a:endParaRPr lang="en-US"/>
          </a:p>
        </p:txBody>
      </p:sp>
    </p:spTree>
    <p:extLst>
      <p:ext uri="{BB962C8B-B14F-4D97-AF65-F5344CB8AC3E}">
        <p14:creationId xmlns:p14="http://schemas.microsoft.com/office/powerpoint/2010/main" val="14344263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73069-A245-6E45-BC56-091CCE25F97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E3B6CF7-9BD5-C249-AEAF-EEE6388082C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DB4D6A3-C76C-8C4D-8B90-8E879286494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42393ED3-B29D-094B-8FCF-CF9D59317A40}"/>
              </a:ext>
            </a:extLst>
          </p:cNvPr>
          <p:cNvSpPr>
            <a:spLocks noGrp="1"/>
          </p:cNvSpPr>
          <p:nvPr>
            <p:ph type="dt" sz="half" idx="10"/>
          </p:nvPr>
        </p:nvSpPr>
        <p:spPr/>
        <p:txBody>
          <a:bodyPr/>
          <a:lstStyle/>
          <a:p>
            <a:fld id="{86ACCB93-F83D-034E-B158-1C5094C6222D}" type="datetimeFigureOut">
              <a:rPr lang="en-US" smtClean="0"/>
              <a:t>3/31/2022</a:t>
            </a:fld>
            <a:endParaRPr lang="en-US"/>
          </a:p>
        </p:txBody>
      </p:sp>
      <p:sp>
        <p:nvSpPr>
          <p:cNvPr id="6" name="Footer Placeholder 5">
            <a:extLst>
              <a:ext uri="{FF2B5EF4-FFF2-40B4-BE49-F238E27FC236}">
                <a16:creationId xmlns:a16="http://schemas.microsoft.com/office/drawing/2014/main" id="{CFD75A0C-D637-BF48-A348-F728A23355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8B7648-FA27-3E46-8F2F-E5886A9DEEFC}"/>
              </a:ext>
            </a:extLst>
          </p:cNvPr>
          <p:cNvSpPr>
            <a:spLocks noGrp="1"/>
          </p:cNvSpPr>
          <p:nvPr>
            <p:ph type="sldNum" sz="quarter" idx="12"/>
          </p:nvPr>
        </p:nvSpPr>
        <p:spPr/>
        <p:txBody>
          <a:bodyPr/>
          <a:lstStyle/>
          <a:p>
            <a:fld id="{7F2AEF21-EEC9-6D4F-BB43-3F0960B07B46}" type="slidenum">
              <a:rPr lang="en-US" smtClean="0"/>
              <a:t>‹#›</a:t>
            </a:fld>
            <a:endParaRPr lang="en-US"/>
          </a:p>
        </p:txBody>
      </p:sp>
    </p:spTree>
    <p:extLst>
      <p:ext uri="{BB962C8B-B14F-4D97-AF65-F5344CB8AC3E}">
        <p14:creationId xmlns:p14="http://schemas.microsoft.com/office/powerpoint/2010/main" val="3870806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DEEEF-3DD4-1A48-AD80-CD8EAB0C4CCD}"/>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A72C523-0A90-884A-BCA0-958C1A8C26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8A59C45B-2884-204E-BF43-EA995C67948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B5A157F-E8DC-9A47-A8AF-8C241E910D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BDEE2CE-B802-0349-9BCF-C03ECED6EB7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B712110B-ACE5-6B4E-A788-554ADC1D6DA9}"/>
              </a:ext>
            </a:extLst>
          </p:cNvPr>
          <p:cNvSpPr>
            <a:spLocks noGrp="1"/>
          </p:cNvSpPr>
          <p:nvPr>
            <p:ph type="dt" sz="half" idx="10"/>
          </p:nvPr>
        </p:nvSpPr>
        <p:spPr/>
        <p:txBody>
          <a:bodyPr/>
          <a:lstStyle/>
          <a:p>
            <a:fld id="{86ACCB93-F83D-034E-B158-1C5094C6222D}" type="datetimeFigureOut">
              <a:rPr lang="en-US" smtClean="0"/>
              <a:t>3/31/2022</a:t>
            </a:fld>
            <a:endParaRPr lang="en-US"/>
          </a:p>
        </p:txBody>
      </p:sp>
      <p:sp>
        <p:nvSpPr>
          <p:cNvPr id="8" name="Footer Placeholder 7">
            <a:extLst>
              <a:ext uri="{FF2B5EF4-FFF2-40B4-BE49-F238E27FC236}">
                <a16:creationId xmlns:a16="http://schemas.microsoft.com/office/drawing/2014/main" id="{CEF7BFC4-6453-7542-979B-F9F6034CF04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E0E409-EE27-D243-ADFD-F62FF035A224}"/>
              </a:ext>
            </a:extLst>
          </p:cNvPr>
          <p:cNvSpPr>
            <a:spLocks noGrp="1"/>
          </p:cNvSpPr>
          <p:nvPr>
            <p:ph type="sldNum" sz="quarter" idx="12"/>
          </p:nvPr>
        </p:nvSpPr>
        <p:spPr/>
        <p:txBody>
          <a:bodyPr/>
          <a:lstStyle/>
          <a:p>
            <a:fld id="{7F2AEF21-EEC9-6D4F-BB43-3F0960B07B46}" type="slidenum">
              <a:rPr lang="en-US" smtClean="0"/>
              <a:t>‹#›</a:t>
            </a:fld>
            <a:endParaRPr lang="en-US"/>
          </a:p>
        </p:txBody>
      </p:sp>
    </p:spTree>
    <p:extLst>
      <p:ext uri="{BB962C8B-B14F-4D97-AF65-F5344CB8AC3E}">
        <p14:creationId xmlns:p14="http://schemas.microsoft.com/office/powerpoint/2010/main" val="4069671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66A1-4095-3344-B0CC-BF77B6EC6F6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B4D4F49-0B3C-914F-BC2D-B41A60C39CC0}"/>
              </a:ext>
            </a:extLst>
          </p:cNvPr>
          <p:cNvSpPr>
            <a:spLocks noGrp="1"/>
          </p:cNvSpPr>
          <p:nvPr>
            <p:ph type="dt" sz="half" idx="10"/>
          </p:nvPr>
        </p:nvSpPr>
        <p:spPr/>
        <p:txBody>
          <a:bodyPr/>
          <a:lstStyle/>
          <a:p>
            <a:fld id="{86ACCB93-F83D-034E-B158-1C5094C6222D}" type="datetimeFigureOut">
              <a:rPr lang="en-US" smtClean="0"/>
              <a:t>3/31/2022</a:t>
            </a:fld>
            <a:endParaRPr lang="en-US"/>
          </a:p>
        </p:txBody>
      </p:sp>
      <p:sp>
        <p:nvSpPr>
          <p:cNvPr id="4" name="Footer Placeholder 3">
            <a:extLst>
              <a:ext uri="{FF2B5EF4-FFF2-40B4-BE49-F238E27FC236}">
                <a16:creationId xmlns:a16="http://schemas.microsoft.com/office/drawing/2014/main" id="{373862D3-B2F1-B04E-A4BF-29E16961DC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9A93C5E-F157-B140-AE24-2BA218A58AAE}"/>
              </a:ext>
            </a:extLst>
          </p:cNvPr>
          <p:cNvSpPr>
            <a:spLocks noGrp="1"/>
          </p:cNvSpPr>
          <p:nvPr>
            <p:ph type="sldNum" sz="quarter" idx="12"/>
          </p:nvPr>
        </p:nvSpPr>
        <p:spPr/>
        <p:txBody>
          <a:bodyPr/>
          <a:lstStyle/>
          <a:p>
            <a:fld id="{7F2AEF21-EEC9-6D4F-BB43-3F0960B07B46}" type="slidenum">
              <a:rPr lang="en-US" smtClean="0"/>
              <a:t>‹#›</a:t>
            </a:fld>
            <a:endParaRPr lang="en-US"/>
          </a:p>
        </p:txBody>
      </p:sp>
    </p:spTree>
    <p:extLst>
      <p:ext uri="{BB962C8B-B14F-4D97-AF65-F5344CB8AC3E}">
        <p14:creationId xmlns:p14="http://schemas.microsoft.com/office/powerpoint/2010/main" val="24830084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CD7487-F1D9-8248-84EA-97CF13D18EC5}"/>
              </a:ext>
            </a:extLst>
          </p:cNvPr>
          <p:cNvSpPr>
            <a:spLocks noGrp="1"/>
          </p:cNvSpPr>
          <p:nvPr>
            <p:ph type="dt" sz="half" idx="10"/>
          </p:nvPr>
        </p:nvSpPr>
        <p:spPr/>
        <p:txBody>
          <a:bodyPr/>
          <a:lstStyle/>
          <a:p>
            <a:fld id="{86ACCB93-F83D-034E-B158-1C5094C6222D}" type="datetimeFigureOut">
              <a:rPr lang="en-US" smtClean="0"/>
              <a:t>3/31/2022</a:t>
            </a:fld>
            <a:endParaRPr lang="en-US"/>
          </a:p>
        </p:txBody>
      </p:sp>
      <p:sp>
        <p:nvSpPr>
          <p:cNvPr id="3" name="Footer Placeholder 2">
            <a:extLst>
              <a:ext uri="{FF2B5EF4-FFF2-40B4-BE49-F238E27FC236}">
                <a16:creationId xmlns:a16="http://schemas.microsoft.com/office/drawing/2014/main" id="{FAE5B8F8-157D-AA4B-8666-6021D16620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20EC7D2-933B-8C49-9114-FD92B2027A62}"/>
              </a:ext>
            </a:extLst>
          </p:cNvPr>
          <p:cNvSpPr>
            <a:spLocks noGrp="1"/>
          </p:cNvSpPr>
          <p:nvPr>
            <p:ph type="sldNum" sz="quarter" idx="12"/>
          </p:nvPr>
        </p:nvSpPr>
        <p:spPr/>
        <p:txBody>
          <a:bodyPr/>
          <a:lstStyle/>
          <a:p>
            <a:fld id="{7F2AEF21-EEC9-6D4F-BB43-3F0960B07B46}" type="slidenum">
              <a:rPr lang="en-US" smtClean="0"/>
              <a:t>‹#›</a:t>
            </a:fld>
            <a:endParaRPr lang="en-US"/>
          </a:p>
        </p:txBody>
      </p:sp>
    </p:spTree>
    <p:extLst>
      <p:ext uri="{BB962C8B-B14F-4D97-AF65-F5344CB8AC3E}">
        <p14:creationId xmlns:p14="http://schemas.microsoft.com/office/powerpoint/2010/main" val="2641201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C05D7-BCA3-4244-AF3F-7BEC49BBC72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82C5C6-D1E2-9F45-9F5B-251392980B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A4BEAEB-ADDC-5644-AA76-76CF2ECF21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EBEB8F4-BBC7-0B4B-93B9-794DCCD8B7CA}"/>
              </a:ext>
            </a:extLst>
          </p:cNvPr>
          <p:cNvSpPr>
            <a:spLocks noGrp="1"/>
          </p:cNvSpPr>
          <p:nvPr>
            <p:ph type="dt" sz="half" idx="10"/>
          </p:nvPr>
        </p:nvSpPr>
        <p:spPr/>
        <p:txBody>
          <a:bodyPr/>
          <a:lstStyle/>
          <a:p>
            <a:fld id="{86ACCB93-F83D-034E-B158-1C5094C6222D}" type="datetimeFigureOut">
              <a:rPr lang="en-US" smtClean="0"/>
              <a:t>3/31/2022</a:t>
            </a:fld>
            <a:endParaRPr lang="en-US"/>
          </a:p>
        </p:txBody>
      </p:sp>
      <p:sp>
        <p:nvSpPr>
          <p:cNvPr id="6" name="Footer Placeholder 5">
            <a:extLst>
              <a:ext uri="{FF2B5EF4-FFF2-40B4-BE49-F238E27FC236}">
                <a16:creationId xmlns:a16="http://schemas.microsoft.com/office/drawing/2014/main" id="{BB400FC9-3727-B64D-B3E2-D37E23FD6A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8DD28E-A65E-1946-A06E-B777A47BAA39}"/>
              </a:ext>
            </a:extLst>
          </p:cNvPr>
          <p:cNvSpPr>
            <a:spLocks noGrp="1"/>
          </p:cNvSpPr>
          <p:nvPr>
            <p:ph type="sldNum" sz="quarter" idx="12"/>
          </p:nvPr>
        </p:nvSpPr>
        <p:spPr/>
        <p:txBody>
          <a:bodyPr/>
          <a:lstStyle/>
          <a:p>
            <a:fld id="{7F2AEF21-EEC9-6D4F-BB43-3F0960B07B46}" type="slidenum">
              <a:rPr lang="en-US" smtClean="0"/>
              <a:t>‹#›</a:t>
            </a:fld>
            <a:endParaRPr lang="en-US"/>
          </a:p>
        </p:txBody>
      </p:sp>
    </p:spTree>
    <p:extLst>
      <p:ext uri="{BB962C8B-B14F-4D97-AF65-F5344CB8AC3E}">
        <p14:creationId xmlns:p14="http://schemas.microsoft.com/office/powerpoint/2010/main" val="16822804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7B35E-1843-0946-8624-C83C479CD0D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728D24EC-31BB-4142-B630-B8F6E55885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02F79E7-CB64-5745-AD57-B963B30CDA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6E1177C-8CE0-B542-B1C7-AA8B03F4E6F4}"/>
              </a:ext>
            </a:extLst>
          </p:cNvPr>
          <p:cNvSpPr>
            <a:spLocks noGrp="1"/>
          </p:cNvSpPr>
          <p:nvPr>
            <p:ph type="dt" sz="half" idx="10"/>
          </p:nvPr>
        </p:nvSpPr>
        <p:spPr/>
        <p:txBody>
          <a:bodyPr/>
          <a:lstStyle/>
          <a:p>
            <a:fld id="{86ACCB93-F83D-034E-B158-1C5094C6222D}" type="datetimeFigureOut">
              <a:rPr lang="en-US" smtClean="0"/>
              <a:t>3/31/2022</a:t>
            </a:fld>
            <a:endParaRPr lang="en-US"/>
          </a:p>
        </p:txBody>
      </p:sp>
      <p:sp>
        <p:nvSpPr>
          <p:cNvPr id="6" name="Footer Placeholder 5">
            <a:extLst>
              <a:ext uri="{FF2B5EF4-FFF2-40B4-BE49-F238E27FC236}">
                <a16:creationId xmlns:a16="http://schemas.microsoft.com/office/drawing/2014/main" id="{8832684E-6773-5F40-8A25-4FA4712841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16FAA2-076F-7C49-91CB-7976BF3D9B54}"/>
              </a:ext>
            </a:extLst>
          </p:cNvPr>
          <p:cNvSpPr>
            <a:spLocks noGrp="1"/>
          </p:cNvSpPr>
          <p:nvPr>
            <p:ph type="sldNum" sz="quarter" idx="12"/>
          </p:nvPr>
        </p:nvSpPr>
        <p:spPr/>
        <p:txBody>
          <a:bodyPr/>
          <a:lstStyle/>
          <a:p>
            <a:fld id="{7F2AEF21-EEC9-6D4F-BB43-3F0960B07B46}" type="slidenum">
              <a:rPr lang="en-US" smtClean="0"/>
              <a:t>‹#›</a:t>
            </a:fld>
            <a:endParaRPr lang="en-US"/>
          </a:p>
        </p:txBody>
      </p:sp>
    </p:spTree>
    <p:extLst>
      <p:ext uri="{BB962C8B-B14F-4D97-AF65-F5344CB8AC3E}">
        <p14:creationId xmlns:p14="http://schemas.microsoft.com/office/powerpoint/2010/main" val="3798290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202F67-22A3-3D4B-8D59-8D19FC8F49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B5AB974-F7BF-4748-AB29-F15894822F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D9E30EC-D684-DC40-B414-D0EE96BEDA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ACCB93-F83D-034E-B158-1C5094C6222D}" type="datetimeFigureOut">
              <a:rPr lang="en-US" smtClean="0"/>
              <a:t>3/31/2022</a:t>
            </a:fld>
            <a:endParaRPr lang="en-US"/>
          </a:p>
        </p:txBody>
      </p:sp>
      <p:sp>
        <p:nvSpPr>
          <p:cNvPr id="5" name="Footer Placeholder 4">
            <a:extLst>
              <a:ext uri="{FF2B5EF4-FFF2-40B4-BE49-F238E27FC236}">
                <a16:creationId xmlns:a16="http://schemas.microsoft.com/office/drawing/2014/main" id="{7F0F2D89-AD99-2D49-BD0A-4EBF0850E7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04542E1-A632-8B41-939D-5A654FF43F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2AEF21-EEC9-6D4F-BB43-3F0960B07B46}" type="slidenum">
              <a:rPr lang="en-US" smtClean="0"/>
              <a:t>‹#›</a:t>
            </a:fld>
            <a:endParaRPr lang="en-US"/>
          </a:p>
        </p:txBody>
      </p:sp>
    </p:spTree>
    <p:extLst>
      <p:ext uri="{BB962C8B-B14F-4D97-AF65-F5344CB8AC3E}">
        <p14:creationId xmlns:p14="http://schemas.microsoft.com/office/powerpoint/2010/main" val="16378509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52">
            <a:extLst>
              <a:ext uri="{FF2B5EF4-FFF2-40B4-BE49-F238E27FC236}">
                <a16:creationId xmlns:a16="http://schemas.microsoft.com/office/drawing/2014/main" id="{362D44EE-C852-4460-B8B5-C4F2BC205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0B904B-F010-3D46-88A9-383D1D46456E}"/>
              </a:ext>
            </a:extLst>
          </p:cNvPr>
          <p:cNvSpPr>
            <a:spLocks noGrp="1"/>
          </p:cNvSpPr>
          <p:nvPr>
            <p:ph type="ctrTitle"/>
          </p:nvPr>
        </p:nvSpPr>
        <p:spPr>
          <a:xfrm>
            <a:off x="6194716" y="739978"/>
            <a:ext cx="5334930" cy="3004145"/>
          </a:xfrm>
        </p:spPr>
        <p:txBody>
          <a:bodyPr>
            <a:normAutofit/>
          </a:bodyPr>
          <a:lstStyle/>
          <a:p>
            <a:r>
              <a:rPr lang="en-US" sz="5100" b="1">
                <a:latin typeface="Times New Roman"/>
                <a:cs typeface="Times New Roman"/>
              </a:rPr>
              <a:t>Module 6  Group presentation  </a:t>
            </a:r>
            <a:endParaRPr lang="en-US" sz="5100" b="1">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6AB03B1-8A59-C042-940E-E17088605E65}"/>
              </a:ext>
            </a:extLst>
          </p:cNvPr>
          <p:cNvSpPr>
            <a:spLocks noGrp="1"/>
          </p:cNvSpPr>
          <p:nvPr>
            <p:ph type="subTitle" idx="1"/>
          </p:nvPr>
        </p:nvSpPr>
        <p:spPr>
          <a:xfrm>
            <a:off x="6194715" y="3836197"/>
            <a:ext cx="5334931" cy="2189214"/>
          </a:xfrm>
        </p:spPr>
        <p:txBody>
          <a:bodyPr>
            <a:normAutofit/>
          </a:bodyPr>
          <a:lstStyle/>
          <a:p>
            <a:r>
              <a:rPr lang="en-US" sz="1700" b="1">
                <a:latin typeface="Times New Roman"/>
                <a:cs typeface="Times New Roman"/>
              </a:rPr>
              <a:t>Submitted by:-</a:t>
            </a:r>
          </a:p>
          <a:p>
            <a:r>
              <a:rPr lang="en-US" sz="1700" b="1">
                <a:latin typeface="Times New Roman"/>
                <a:cs typeface="Times New Roman"/>
              </a:rPr>
              <a:t> Aanchal Bump</a:t>
            </a:r>
          </a:p>
          <a:p>
            <a:r>
              <a:rPr lang="en-US" sz="1700" b="1">
                <a:latin typeface="Times New Roman"/>
                <a:cs typeface="Times New Roman"/>
              </a:rPr>
              <a:t>Chayan Jaiswal</a:t>
            </a:r>
          </a:p>
          <a:p>
            <a:r>
              <a:rPr lang="en-US" sz="1700" b="1" err="1">
                <a:latin typeface="Times New Roman"/>
                <a:cs typeface="Times New Roman"/>
              </a:rPr>
              <a:t>Rambhupal</a:t>
            </a:r>
            <a:r>
              <a:rPr lang="en-US" sz="1700" b="1">
                <a:latin typeface="Times New Roman"/>
                <a:cs typeface="Times New Roman"/>
              </a:rPr>
              <a:t> </a:t>
            </a:r>
            <a:r>
              <a:rPr lang="en-US" sz="1700" b="1" err="1">
                <a:latin typeface="Times New Roman"/>
                <a:cs typeface="Times New Roman"/>
              </a:rPr>
              <a:t>Payyavula</a:t>
            </a:r>
            <a:endParaRPr lang="en-US" sz="1700" b="1">
              <a:latin typeface="Times New Roman"/>
              <a:cs typeface="Times New Roman"/>
            </a:endParaRPr>
          </a:p>
          <a:p>
            <a:r>
              <a:rPr lang="en-US" sz="1700" b="1">
                <a:latin typeface="Times New Roman"/>
                <a:cs typeface="Times New Roman"/>
              </a:rPr>
              <a:t>Samarth Yadav</a:t>
            </a:r>
          </a:p>
          <a:p>
            <a:r>
              <a:rPr lang="en-US" sz="1700" b="1">
                <a:latin typeface="Times New Roman"/>
                <a:cs typeface="Times New Roman"/>
              </a:rPr>
              <a:t>Hang Wu</a:t>
            </a:r>
          </a:p>
        </p:txBody>
      </p:sp>
      <p:sp>
        <p:nvSpPr>
          <p:cNvPr id="76" name="Freeform: Shape 54">
            <a:extLst>
              <a:ext uri="{FF2B5EF4-FFF2-40B4-BE49-F238E27FC236}">
                <a16:creationId xmlns:a16="http://schemas.microsoft.com/office/drawing/2014/main" id="{658970D8-8D1D-4B5C-894B-E871CC865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Shape 56">
            <a:extLst>
              <a:ext uri="{FF2B5EF4-FFF2-40B4-BE49-F238E27FC236}">
                <a16:creationId xmlns:a16="http://schemas.microsoft.com/office/drawing/2014/main" id="{F227E5B6-9132-43CA-B503-37A18562A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49052"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78" name="Freeform: Shape 58">
            <a:extLst>
              <a:ext uri="{FF2B5EF4-FFF2-40B4-BE49-F238E27FC236}">
                <a16:creationId xmlns:a16="http://schemas.microsoft.com/office/drawing/2014/main" id="{03C2051E-A88D-48E5-BACF-AAED178927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Shape 60">
            <a:extLst>
              <a:ext uri="{FF2B5EF4-FFF2-40B4-BE49-F238E27FC236}">
                <a16:creationId xmlns:a16="http://schemas.microsoft.com/office/drawing/2014/main" id="{7821A508-2985-4905-874A-527429BAA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80" name="Freeform: Shape 62">
            <a:extLst>
              <a:ext uri="{FF2B5EF4-FFF2-40B4-BE49-F238E27FC236}">
                <a16:creationId xmlns:a16="http://schemas.microsoft.com/office/drawing/2014/main" id="{D2929CB1-0E3C-4B2D-ADC5-0154FB33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697761"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pic>
        <p:nvPicPr>
          <p:cNvPr id="5" name="Picture 4" descr="Logo&#10;&#10;Description automatically generated">
            <a:extLst>
              <a:ext uri="{FF2B5EF4-FFF2-40B4-BE49-F238E27FC236}">
                <a16:creationId xmlns:a16="http://schemas.microsoft.com/office/drawing/2014/main" id="{A8323E08-206E-A94E-86CD-6B9A26D4A62C}"/>
              </a:ext>
            </a:extLst>
          </p:cNvPr>
          <p:cNvPicPr>
            <a:picLocks noChangeAspect="1"/>
          </p:cNvPicPr>
          <p:nvPr/>
        </p:nvPicPr>
        <p:blipFill rotWithShape="1">
          <a:blip r:embed="rId2"/>
          <a:srcRect r="3" b="3"/>
          <a:stretch/>
        </p:blipFill>
        <p:spPr>
          <a:xfrm>
            <a:off x="631840" y="598720"/>
            <a:ext cx="5178249" cy="5178249"/>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81" name="Freeform: Shape 64">
            <a:extLst>
              <a:ext uri="{FF2B5EF4-FFF2-40B4-BE49-F238E27FC236}">
                <a16:creationId xmlns:a16="http://schemas.microsoft.com/office/drawing/2014/main" id="{5F2F0C84-BE8C-4DC2-A6D3-30349A801D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20513"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7947281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reemap chart&#10;&#10;Description automatically generated with medium confidence">
            <a:extLst>
              <a:ext uri="{FF2B5EF4-FFF2-40B4-BE49-F238E27FC236}">
                <a16:creationId xmlns:a16="http://schemas.microsoft.com/office/drawing/2014/main" id="{C5A08A9C-AFFE-D74E-A07E-0A7C23DA2F72}"/>
              </a:ext>
            </a:extLst>
          </p:cNvPr>
          <p:cNvPicPr>
            <a:picLocks noGrp="1" noChangeAspect="1"/>
          </p:cNvPicPr>
          <p:nvPr>
            <p:ph idx="1"/>
          </p:nvPr>
        </p:nvPicPr>
        <p:blipFill>
          <a:blip r:embed="rId2"/>
          <a:stretch>
            <a:fillRect/>
          </a:stretch>
        </p:blipFill>
        <p:spPr>
          <a:xfrm>
            <a:off x="997647" y="2620"/>
            <a:ext cx="9919482" cy="6809083"/>
          </a:xfrm>
        </p:spPr>
      </p:pic>
    </p:spTree>
    <p:extLst>
      <p:ext uri="{BB962C8B-B14F-4D97-AF65-F5344CB8AC3E}">
        <p14:creationId xmlns:p14="http://schemas.microsoft.com/office/powerpoint/2010/main" val="30006075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BB667603-2927-15F9-DF1C-F60E5EBB2874}"/>
              </a:ext>
            </a:extLst>
          </p:cNvPr>
          <p:cNvPicPr>
            <a:picLocks noGrp="1" noChangeAspect="1"/>
          </p:cNvPicPr>
          <p:nvPr>
            <p:ph idx="1"/>
          </p:nvPr>
        </p:nvPicPr>
        <p:blipFill>
          <a:blip r:embed="rId2"/>
          <a:stretch>
            <a:fillRect/>
          </a:stretch>
        </p:blipFill>
        <p:spPr>
          <a:xfrm>
            <a:off x="981006" y="-2048"/>
            <a:ext cx="10179021" cy="6939718"/>
          </a:xfrm>
        </p:spPr>
      </p:pic>
    </p:spTree>
    <p:extLst>
      <p:ext uri="{BB962C8B-B14F-4D97-AF65-F5344CB8AC3E}">
        <p14:creationId xmlns:p14="http://schemas.microsoft.com/office/powerpoint/2010/main" val="2373008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FF9E3-98D5-9943-2BDD-6E5E39B382BF}"/>
              </a:ext>
            </a:extLst>
          </p:cNvPr>
          <p:cNvSpPr>
            <a:spLocks noGrp="1"/>
          </p:cNvSpPr>
          <p:nvPr>
            <p:ph type="title"/>
          </p:nvPr>
        </p:nvSpPr>
        <p:spPr>
          <a:xfrm>
            <a:off x="1653363" y="365760"/>
            <a:ext cx="9367203" cy="1188720"/>
          </a:xfrm>
        </p:spPr>
        <p:txBody>
          <a:bodyPr>
            <a:normAutofit/>
          </a:bodyPr>
          <a:lstStyle/>
          <a:p>
            <a:r>
              <a:rPr lang="en-US">
                <a:cs typeface="Calibri Light"/>
              </a:rPr>
              <a:t>Conclusion</a:t>
            </a:r>
            <a:endParaRPr lang="en-US"/>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76884C55-95D7-1F09-3C56-BC40B5D644A4}"/>
              </a:ext>
            </a:extLst>
          </p:cNvPr>
          <p:cNvSpPr>
            <a:spLocks noGrp="1"/>
          </p:cNvSpPr>
          <p:nvPr>
            <p:ph idx="1"/>
          </p:nvPr>
        </p:nvSpPr>
        <p:spPr>
          <a:xfrm>
            <a:off x="1653363" y="2176272"/>
            <a:ext cx="9367204" cy="4041648"/>
          </a:xfrm>
        </p:spPr>
        <p:txBody>
          <a:bodyPr vert="horz" lIns="91440" tIns="45720" rIns="91440" bIns="45720" rtlCol="0" anchor="t">
            <a:normAutofit/>
          </a:bodyPr>
          <a:lstStyle/>
          <a:p>
            <a:pPr marL="0" indent="0">
              <a:buNone/>
            </a:pPr>
            <a:endParaRPr lang="en-US" sz="2400">
              <a:ea typeface="+mn-lt"/>
              <a:cs typeface="+mn-lt"/>
            </a:endParaRPr>
          </a:p>
          <a:p>
            <a:pPr marL="0" indent="0">
              <a:buNone/>
            </a:pPr>
            <a:endParaRPr lang="en-US" sz="2400">
              <a:ea typeface="Calibri" panose="020F0502020204030204"/>
              <a:cs typeface="Calibri" panose="020F0502020204030204"/>
            </a:endParaRPr>
          </a:p>
        </p:txBody>
      </p:sp>
      <p:sp>
        <p:nvSpPr>
          <p:cNvPr id="4" name="TextBox 3">
            <a:extLst>
              <a:ext uri="{FF2B5EF4-FFF2-40B4-BE49-F238E27FC236}">
                <a16:creationId xmlns:a16="http://schemas.microsoft.com/office/drawing/2014/main" id="{F421BDE5-62EF-CDDA-84EA-DFCC4EF57F23}"/>
              </a:ext>
            </a:extLst>
          </p:cNvPr>
          <p:cNvSpPr txBox="1"/>
          <p:nvPr/>
        </p:nvSpPr>
        <p:spPr>
          <a:xfrm>
            <a:off x="876570" y="3200400"/>
            <a:ext cx="11238688"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Good health trees are maximum in 2015 and then steeply reduced in Feb 2016 and the most common species found in NYC was London Planetree .  </a:t>
            </a:r>
          </a:p>
          <a:p>
            <a:r>
              <a:rPr lang="en-US">
                <a:ea typeface="+mn-lt"/>
                <a:cs typeface="+mn-lt"/>
              </a:rPr>
              <a:t>NYC parks staff contributed fewer records creation in the census database than volunteers and tree count staff. Records creation reached its peak in Oct 2015 and significantly decreased by Sep 2016.</a:t>
            </a:r>
          </a:p>
          <a:p>
            <a:r>
              <a:rPr lang="en-US">
                <a:cs typeface="Calibri"/>
              </a:rPr>
              <a:t>The maximum problems are seen in Queens, which is accurate as the most number of trees are also present in Queens. </a:t>
            </a:r>
          </a:p>
          <a:p>
            <a:r>
              <a:rPr lang="en-US">
                <a:cs typeface="Calibri"/>
              </a:rPr>
              <a:t>The most type of problems that is seen is of stones and again in Queens.</a:t>
            </a:r>
          </a:p>
          <a:p>
            <a:r>
              <a:rPr lang="en-US">
                <a:cs typeface="Calibri"/>
              </a:rPr>
              <a:t>Stones is the top problem which occurred exponentially more than other problems combined.</a:t>
            </a:r>
          </a:p>
          <a:p>
            <a:r>
              <a:rPr lang="en-US">
                <a:cs typeface="Calibri"/>
              </a:rPr>
              <a:t>Manhattan has the most tree density per square mile, regardless of dying or dead trees.</a:t>
            </a:r>
          </a:p>
          <a:p>
            <a:r>
              <a:rPr lang="en-US">
                <a:cs typeface="Calibri"/>
              </a:rPr>
              <a:t>Queens and Brooklyn still occupied with most dying trees caused by stone, and they should be the first to be fixed.</a:t>
            </a:r>
          </a:p>
        </p:txBody>
      </p:sp>
    </p:spTree>
    <p:extLst>
      <p:ext uri="{BB962C8B-B14F-4D97-AF65-F5344CB8AC3E}">
        <p14:creationId xmlns:p14="http://schemas.microsoft.com/office/powerpoint/2010/main" val="1653349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4">
            <a:extLst>
              <a:ext uri="{FF2B5EF4-FFF2-40B4-BE49-F238E27FC236}">
                <a16:creationId xmlns:a16="http://schemas.microsoft.com/office/drawing/2014/main" id="{8A17B12F-35F7-8B44-AEAE-4137A9FA26D3}"/>
              </a:ext>
            </a:extLst>
          </p:cNvPr>
          <p:cNvPicPr>
            <a:picLocks noChangeAspect="1"/>
          </p:cNvPicPr>
          <p:nvPr/>
        </p:nvPicPr>
        <p:blipFill rotWithShape="1">
          <a:blip r:embed="rId2"/>
          <a:srcRect l="18318" t="841" r="11179" b="-1"/>
          <a:stretch/>
        </p:blipFill>
        <p:spPr>
          <a:xfrm>
            <a:off x="3523488" y="10"/>
            <a:ext cx="8668512" cy="6857990"/>
          </a:xfrm>
          <a:prstGeom prst="rect">
            <a:avLst/>
          </a:prstGeom>
        </p:spPr>
      </p:pic>
      <p:sp>
        <p:nvSpPr>
          <p:cNvPr id="20" name="Rectangle 19">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348FA9-4F5D-3B4A-B42D-FC200AC29462}"/>
              </a:ext>
            </a:extLst>
          </p:cNvPr>
          <p:cNvSpPr>
            <a:spLocks noGrp="1"/>
          </p:cNvSpPr>
          <p:nvPr>
            <p:ph type="title"/>
          </p:nvPr>
        </p:nvSpPr>
        <p:spPr>
          <a:xfrm>
            <a:off x="521113" y="2862023"/>
            <a:ext cx="4023360" cy="1550738"/>
          </a:xfrm>
        </p:spPr>
        <p:txBody>
          <a:bodyPr vert="horz" lIns="91440" tIns="45720" rIns="91440" bIns="45720" rtlCol="0" anchor="b">
            <a:normAutofit/>
          </a:bodyPr>
          <a:lstStyle/>
          <a:p>
            <a:r>
              <a:rPr lang="en-US" sz="4800"/>
              <a:t>Trees in New York</a:t>
            </a:r>
            <a:endParaRPr lang="en-US" sz="4800">
              <a:ea typeface="Calibri Light"/>
              <a:cs typeface="Calibri Light"/>
            </a:endParaRPr>
          </a:p>
        </p:txBody>
      </p:sp>
      <p:sp>
        <p:nvSpPr>
          <p:cNvPr id="22" name="Rectangle 2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4" name="Rectangle 2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5561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526E1-DA78-724C-9BA5-90F5022203CE}"/>
              </a:ext>
            </a:extLst>
          </p:cNvPr>
          <p:cNvSpPr>
            <a:spLocks noGrp="1"/>
          </p:cNvSpPr>
          <p:nvPr>
            <p:ph type="title"/>
          </p:nvPr>
        </p:nvSpPr>
        <p:spPr>
          <a:xfrm>
            <a:off x="1653363" y="365760"/>
            <a:ext cx="9367203" cy="1188720"/>
          </a:xfrm>
        </p:spPr>
        <p:txBody>
          <a:bodyPr>
            <a:normAutofit/>
          </a:bodyPr>
          <a:lstStyle/>
          <a:p>
            <a:r>
              <a:rPr lang="en-US"/>
              <a:t>Introduction</a:t>
            </a:r>
          </a:p>
        </p:txBody>
      </p:sp>
      <p:sp>
        <p:nvSpPr>
          <p:cNvPr id="21" name="Freeform: Shape 20">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54F19BA-583E-964A-ACB9-5B34BD11F4FD}"/>
              </a:ext>
            </a:extLst>
          </p:cNvPr>
          <p:cNvSpPr>
            <a:spLocks noGrp="1"/>
          </p:cNvSpPr>
          <p:nvPr>
            <p:ph idx="1"/>
          </p:nvPr>
        </p:nvSpPr>
        <p:spPr>
          <a:xfrm>
            <a:off x="1653363" y="2176272"/>
            <a:ext cx="9367204" cy="4041648"/>
          </a:xfrm>
        </p:spPr>
        <p:txBody>
          <a:bodyPr vert="horz" lIns="91440" tIns="45720" rIns="91440" bIns="45720" rtlCol="0" anchor="t">
            <a:normAutofit/>
          </a:bodyPr>
          <a:lstStyle/>
          <a:p>
            <a:pPr marL="0" indent="0">
              <a:buNone/>
            </a:pPr>
            <a:r>
              <a:rPr lang="en-US" sz="2200">
                <a:ea typeface="+mn-lt"/>
                <a:cs typeface="+mn-lt"/>
              </a:rPr>
              <a:t>Urban trees play an essential role in providing shade, pollution removal, stormwater runoff reduction, and recreational and aesthetic advantages. </a:t>
            </a:r>
          </a:p>
          <a:p>
            <a:pPr marL="0" indent="0">
              <a:buNone/>
            </a:pPr>
            <a:r>
              <a:rPr lang="en-US" sz="2200">
                <a:ea typeface="+mn-lt"/>
                <a:cs typeface="+mn-lt"/>
              </a:rPr>
              <a:t>There are even many more benefits that we unknowingly get from the trees in our daily lives. It is vital to take care of existing trees and plant new trees. </a:t>
            </a:r>
          </a:p>
          <a:p>
            <a:pPr marL="0" indent="0">
              <a:buNone/>
            </a:pPr>
            <a:r>
              <a:rPr lang="en-US" sz="2200">
                <a:ea typeface="+mn-lt"/>
                <a:cs typeface="+mn-lt"/>
              </a:rPr>
              <a:t>In this presentation, we will be discussing the tree’s health, status, problems in different boroughs in New York City. We will also be discussing the records created by different users, top species and tree sidewalks, average diameter.</a:t>
            </a:r>
          </a:p>
          <a:p>
            <a:pPr marL="0" indent="0">
              <a:buNone/>
            </a:pPr>
            <a:r>
              <a:rPr lang="en-US" sz="2200">
                <a:ea typeface="+mn-lt"/>
                <a:cs typeface="+mn-lt"/>
              </a:rPr>
              <a:t>We will be present to National Urban and Community Forestry Advisory Council (NUCFAC) to take to take necessary actions to save the trees.</a:t>
            </a:r>
            <a:endParaRPr lang="en-US" sz="2200">
              <a:cs typeface="Calibri" panose="020F0502020204030204"/>
            </a:endParaRPr>
          </a:p>
        </p:txBody>
      </p:sp>
    </p:spTree>
    <p:extLst>
      <p:ext uri="{BB962C8B-B14F-4D97-AF65-F5344CB8AC3E}">
        <p14:creationId xmlns:p14="http://schemas.microsoft.com/office/powerpoint/2010/main" val="31775957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3B1E0-9D47-277E-3A03-BC7E89C76479}"/>
              </a:ext>
            </a:extLst>
          </p:cNvPr>
          <p:cNvSpPr>
            <a:spLocks noGrp="1"/>
          </p:cNvSpPr>
          <p:nvPr>
            <p:ph type="title"/>
          </p:nvPr>
        </p:nvSpPr>
        <p:spPr>
          <a:xfrm>
            <a:off x="1653363" y="365760"/>
            <a:ext cx="9367203" cy="1188720"/>
          </a:xfrm>
        </p:spPr>
        <p:txBody>
          <a:bodyPr>
            <a:normAutofit/>
          </a:bodyPr>
          <a:lstStyle/>
          <a:p>
            <a:r>
              <a:rPr lang="en-US">
                <a:cs typeface="Calibri Light"/>
              </a:rPr>
              <a:t>Questions</a:t>
            </a:r>
            <a:endParaRPr lang="en-US"/>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D7E3DA49-1F8D-BC74-8DE0-3BD171886EA2}"/>
              </a:ext>
            </a:extLst>
          </p:cNvPr>
          <p:cNvSpPr>
            <a:spLocks noGrp="1"/>
          </p:cNvSpPr>
          <p:nvPr>
            <p:ph idx="1"/>
          </p:nvPr>
        </p:nvSpPr>
        <p:spPr>
          <a:xfrm>
            <a:off x="1653363" y="2176272"/>
            <a:ext cx="9367204" cy="4041648"/>
          </a:xfrm>
        </p:spPr>
        <p:txBody>
          <a:bodyPr vert="horz" lIns="91440" tIns="45720" rIns="91440" bIns="45720" rtlCol="0" anchor="t">
            <a:normAutofit/>
          </a:bodyPr>
          <a:lstStyle/>
          <a:p>
            <a:r>
              <a:rPr lang="en-US" sz="2400">
                <a:ea typeface="+mn-lt"/>
                <a:cs typeface="+mn-lt"/>
              </a:rPr>
              <a:t>What is the health and status of trees in 2015 &amp; 2016?</a:t>
            </a:r>
          </a:p>
          <a:p>
            <a:r>
              <a:rPr lang="en-US" sz="2400">
                <a:ea typeface="+mn-lt"/>
                <a:cs typeface="+mn-lt"/>
              </a:rPr>
              <a:t>Top 12 species and their stump diameter and total number of sidewalk in New York city?</a:t>
            </a:r>
          </a:p>
          <a:p>
            <a:r>
              <a:rPr lang="en-US" sz="2400">
                <a:ea typeface="+mn-lt"/>
                <a:cs typeface="+mn-lt"/>
              </a:rPr>
              <a:t>What is the distribution of Records created by different users?</a:t>
            </a:r>
            <a:endParaRPr lang="en-US" sz="2400"/>
          </a:p>
          <a:p>
            <a:r>
              <a:rPr lang="en-US" sz="2400">
                <a:ea typeface="+mn-lt"/>
                <a:cs typeface="+mn-lt"/>
              </a:rPr>
              <a:t>What are the most common Problems faced by Trees?</a:t>
            </a:r>
          </a:p>
          <a:p>
            <a:r>
              <a:rPr lang="en-US" sz="2400">
                <a:ea typeface="+mn-lt"/>
                <a:cs typeface="+mn-lt"/>
              </a:rPr>
              <a:t>How are the trees in the NYC affected by their health and status ?</a:t>
            </a:r>
          </a:p>
          <a:p>
            <a:endParaRPr lang="en-US" sz="2400">
              <a:ea typeface="+mn-lt"/>
              <a:cs typeface="+mn-lt"/>
            </a:endParaRPr>
          </a:p>
          <a:p>
            <a:endParaRPr lang="en-US" sz="2400">
              <a:ea typeface="+mn-lt"/>
              <a:cs typeface="+mn-lt"/>
            </a:endParaRPr>
          </a:p>
          <a:p>
            <a:pPr marL="0" indent="0">
              <a:buNone/>
            </a:pPr>
            <a:endParaRPr lang="en-US" sz="2400">
              <a:ea typeface="+mn-lt"/>
              <a:cs typeface="+mn-lt"/>
            </a:endParaRPr>
          </a:p>
          <a:p>
            <a:pPr marL="0" indent="0">
              <a:buNone/>
            </a:pPr>
            <a:endParaRPr lang="en-US" sz="2400">
              <a:ea typeface="+mn-lt"/>
              <a:cs typeface="+mn-lt"/>
            </a:endParaRPr>
          </a:p>
          <a:p>
            <a:endParaRPr lang="en-US" sz="2400">
              <a:ea typeface="+mn-lt"/>
              <a:cs typeface="+mn-lt"/>
            </a:endParaRPr>
          </a:p>
        </p:txBody>
      </p:sp>
    </p:spTree>
    <p:extLst>
      <p:ext uri="{BB962C8B-B14F-4D97-AF65-F5344CB8AC3E}">
        <p14:creationId xmlns:p14="http://schemas.microsoft.com/office/powerpoint/2010/main" val="8026587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39D7D-02D4-DB72-FDD9-E61F79A250DD}"/>
              </a:ext>
            </a:extLst>
          </p:cNvPr>
          <p:cNvSpPr>
            <a:spLocks noGrp="1"/>
          </p:cNvSpPr>
          <p:nvPr>
            <p:ph type="title"/>
          </p:nvPr>
        </p:nvSpPr>
        <p:spPr>
          <a:xfrm>
            <a:off x="1653363" y="365760"/>
            <a:ext cx="9367203" cy="1188720"/>
          </a:xfrm>
        </p:spPr>
        <p:txBody>
          <a:bodyPr>
            <a:normAutofit/>
          </a:bodyPr>
          <a:lstStyle/>
          <a:p>
            <a:r>
              <a:rPr lang="en-US">
                <a:cs typeface="Calibri Light"/>
              </a:rPr>
              <a:t>About The Dataset</a:t>
            </a:r>
            <a:endParaRPr lang="en-US"/>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2">
              <a:lumMod val="100000"/>
              <a:lumOff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3DA0D903-44D7-1161-81DA-B7454D7459A3}"/>
              </a:ext>
            </a:extLst>
          </p:cNvPr>
          <p:cNvSpPr>
            <a:spLocks noGrp="1"/>
          </p:cNvSpPr>
          <p:nvPr>
            <p:ph idx="1"/>
          </p:nvPr>
        </p:nvSpPr>
        <p:spPr>
          <a:xfrm>
            <a:off x="1653363" y="2176272"/>
            <a:ext cx="9367204" cy="4041648"/>
          </a:xfrm>
        </p:spPr>
        <p:txBody>
          <a:bodyPr vert="horz" lIns="91440" tIns="45720" rIns="91440" bIns="45720" rtlCol="0" anchor="t">
            <a:normAutofit/>
          </a:bodyPr>
          <a:lstStyle/>
          <a:p>
            <a:r>
              <a:rPr lang="en-US" sz="1500">
                <a:latin typeface="Times New Roman"/>
                <a:ea typeface="+mn-lt"/>
                <a:cs typeface="+mn-lt"/>
              </a:rPr>
              <a:t>We have taken the 2015 Street Tree Census - Tree Data for analysis. This dataset comprises 683,788 observations and 45 variables that describe different details of the tree. </a:t>
            </a:r>
          </a:p>
          <a:p>
            <a:r>
              <a:rPr lang="en-US" sz="1500">
                <a:latin typeface="Times New Roman"/>
                <a:ea typeface="+mn-lt"/>
                <a:cs typeface="+mn-lt"/>
              </a:rPr>
              <a:t>Based on our business questions, we will mainly focus on the health, status, problems, and data of trees. So below are the variables of interest that we choose to analyze the data.</a:t>
            </a:r>
            <a:endParaRPr lang="en-US" sz="1500">
              <a:latin typeface="Times New Roman"/>
              <a:cs typeface="Calibri" panose="020F0502020204030204"/>
            </a:endParaRPr>
          </a:p>
          <a:p>
            <a:pPr marL="0" indent="0">
              <a:buNone/>
            </a:pPr>
            <a:r>
              <a:rPr lang="en-US" sz="1500" b="1">
                <a:latin typeface="Times New Roman"/>
                <a:ea typeface="+mn-lt"/>
                <a:cs typeface="+mn-lt"/>
              </a:rPr>
              <a:t>Variables:</a:t>
            </a:r>
          </a:p>
          <a:p>
            <a:pPr marL="0" indent="0">
              <a:buNone/>
            </a:pPr>
            <a:r>
              <a:rPr lang="en-US" sz="1500" b="1">
                <a:ea typeface="+mn-lt"/>
                <a:cs typeface="+mn-lt"/>
              </a:rPr>
              <a:t>Tree Id:</a:t>
            </a:r>
            <a:r>
              <a:rPr lang="en-US" sz="1500">
                <a:ea typeface="+mn-lt"/>
                <a:cs typeface="+mn-lt"/>
              </a:rPr>
              <a:t> Numerical variable that describes the unique identification number of each tree</a:t>
            </a:r>
            <a:br>
              <a:rPr lang="en-US" sz="1500">
                <a:ea typeface="+mn-lt"/>
                <a:cs typeface="+mn-lt"/>
              </a:rPr>
            </a:br>
            <a:r>
              <a:rPr lang="en-US" sz="1500" b="1">
                <a:ea typeface="+mn-lt"/>
                <a:cs typeface="+mn-lt"/>
              </a:rPr>
              <a:t>Zip City:</a:t>
            </a:r>
            <a:r>
              <a:rPr lang="en-US" sz="1500">
                <a:ea typeface="+mn-lt"/>
                <a:cs typeface="+mn-lt"/>
              </a:rPr>
              <a:t> String variable that represents the city where the trees are located</a:t>
            </a:r>
            <a:br>
              <a:rPr lang="en-US" sz="1500">
                <a:ea typeface="+mn-lt"/>
                <a:cs typeface="+mn-lt"/>
              </a:rPr>
            </a:br>
            <a:r>
              <a:rPr lang="en-US" sz="1500" b="1">
                <a:ea typeface="+mn-lt"/>
                <a:cs typeface="+mn-lt"/>
              </a:rPr>
              <a:t>Problems:</a:t>
            </a:r>
            <a:r>
              <a:rPr lang="en-US" sz="1500">
                <a:ea typeface="+mn-lt"/>
                <a:cs typeface="+mn-lt"/>
              </a:rPr>
              <a:t> The string variable describes different types of issues faced by the trees across New York according to the 2015 census.</a:t>
            </a:r>
            <a:br>
              <a:rPr lang="en-US" sz="1500">
                <a:ea typeface="+mn-lt"/>
                <a:cs typeface="+mn-lt"/>
              </a:rPr>
            </a:br>
            <a:r>
              <a:rPr lang="en-US" sz="1500" b="1">
                <a:ea typeface="+mn-lt"/>
                <a:cs typeface="+mn-lt"/>
              </a:rPr>
              <a:t>Health:</a:t>
            </a:r>
            <a:r>
              <a:rPr lang="en-US" sz="1500">
                <a:ea typeface="+mn-lt"/>
                <a:cs typeface="+mn-lt"/>
              </a:rPr>
              <a:t> String variable that describes the health if it is poor, good, or fair</a:t>
            </a:r>
            <a:br>
              <a:rPr lang="en-US" sz="1500">
                <a:ea typeface="+mn-lt"/>
                <a:cs typeface="+mn-lt"/>
              </a:rPr>
            </a:br>
            <a:r>
              <a:rPr lang="en-US" sz="1500" b="1">
                <a:ea typeface="+mn-lt"/>
                <a:cs typeface="+mn-lt"/>
              </a:rPr>
              <a:t>Created At:</a:t>
            </a:r>
            <a:r>
              <a:rPr lang="en-US" sz="1500">
                <a:ea typeface="+mn-lt"/>
                <a:cs typeface="+mn-lt"/>
              </a:rPr>
              <a:t> The date variable describes when the trees data point is collected in the census software.</a:t>
            </a:r>
            <a:br>
              <a:rPr lang="en-US" sz="1500">
                <a:ea typeface="+mn-lt"/>
                <a:cs typeface="+mn-lt"/>
              </a:rPr>
            </a:br>
            <a:r>
              <a:rPr lang="en-US" sz="1500" b="1">
                <a:ea typeface="+mn-lt"/>
                <a:cs typeface="+mn-lt"/>
              </a:rPr>
              <a:t>User type:</a:t>
            </a:r>
            <a:r>
              <a:rPr lang="en-US" sz="1500">
                <a:ea typeface="+mn-lt"/>
                <a:cs typeface="+mn-lt"/>
              </a:rPr>
              <a:t> The string variable describes the different categories of users who collected the tree data point.</a:t>
            </a:r>
            <a:br>
              <a:rPr lang="en-US" sz="1500">
                <a:latin typeface="Calibri"/>
                <a:cs typeface="Calibri"/>
              </a:rPr>
            </a:br>
            <a:r>
              <a:rPr lang="en-US" sz="1500" b="1">
                <a:latin typeface="Times New Roman"/>
                <a:cs typeface="Times New Roman"/>
              </a:rPr>
              <a:t>Status:</a:t>
            </a:r>
            <a:r>
              <a:rPr lang="en-US" sz="1500">
                <a:latin typeface="Times New Roman"/>
                <a:cs typeface="Times New Roman"/>
              </a:rPr>
              <a:t> String variable that describes the status of the tree; if it is alive, dead, or Stump. </a:t>
            </a:r>
            <a:br>
              <a:rPr lang="en-US" sz="1500">
                <a:latin typeface="Times New Roman"/>
                <a:cs typeface="Times New Roman"/>
              </a:rPr>
            </a:br>
            <a:r>
              <a:rPr lang="en-US" sz="1500" b="1">
                <a:latin typeface="Times New Roman"/>
                <a:cs typeface="Times New Roman"/>
              </a:rPr>
              <a:t>Borough: </a:t>
            </a:r>
            <a:r>
              <a:rPr lang="en-US" sz="1500">
                <a:latin typeface="Times New Roman"/>
                <a:cs typeface="Times New Roman"/>
              </a:rPr>
              <a:t>String variable that represents the borough where the trees are located. </a:t>
            </a:r>
            <a:br>
              <a:rPr lang="en-US" sz="1500">
                <a:latin typeface="Times New Roman"/>
                <a:cs typeface="Times New Roman"/>
              </a:rPr>
            </a:br>
            <a:r>
              <a:rPr lang="en-US" sz="1500" b="1" err="1">
                <a:latin typeface="Times New Roman"/>
                <a:cs typeface="Times New Roman"/>
              </a:rPr>
              <a:t>spc_common</a:t>
            </a:r>
            <a:r>
              <a:rPr lang="en-US" sz="1500" b="1">
                <a:latin typeface="Times New Roman"/>
                <a:cs typeface="Times New Roman"/>
              </a:rPr>
              <a:t>: </a:t>
            </a:r>
            <a:r>
              <a:rPr lang="en-US" sz="1500">
                <a:latin typeface="Times New Roman"/>
                <a:cs typeface="Times New Roman"/>
              </a:rPr>
              <a:t>String variable that represents the common name of the species.</a:t>
            </a:r>
            <a:endParaRPr lang="en-US" sz="1500">
              <a:ea typeface="+mn-lt"/>
              <a:cs typeface="+mn-lt"/>
            </a:endParaRPr>
          </a:p>
          <a:p>
            <a:endParaRPr lang="en-US" sz="1500">
              <a:cs typeface="Calibri"/>
            </a:endParaRPr>
          </a:p>
        </p:txBody>
      </p:sp>
    </p:spTree>
    <p:extLst>
      <p:ext uri="{BB962C8B-B14F-4D97-AF65-F5344CB8AC3E}">
        <p14:creationId xmlns:p14="http://schemas.microsoft.com/office/powerpoint/2010/main" val="1075911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9" descr="Chart&#10;&#10;Description automatically generated">
            <a:extLst>
              <a:ext uri="{FF2B5EF4-FFF2-40B4-BE49-F238E27FC236}">
                <a16:creationId xmlns:a16="http://schemas.microsoft.com/office/drawing/2014/main" id="{044B94AF-4504-D041-F7DF-5177C2CF7AD7}"/>
              </a:ext>
            </a:extLst>
          </p:cNvPr>
          <p:cNvPicPr>
            <a:picLocks noGrp="1" noChangeAspect="1"/>
          </p:cNvPicPr>
          <p:nvPr>
            <p:ph idx="1"/>
          </p:nvPr>
        </p:nvPicPr>
        <p:blipFill>
          <a:blip r:embed="rId2"/>
          <a:stretch>
            <a:fillRect/>
          </a:stretch>
        </p:blipFill>
        <p:spPr>
          <a:xfrm>
            <a:off x="675810" y="643466"/>
            <a:ext cx="11084795" cy="5988010"/>
          </a:xfrm>
          <a:prstGeom prst="rect">
            <a:avLst/>
          </a:prstGeom>
        </p:spPr>
      </p:pic>
      <p:sp>
        <p:nvSpPr>
          <p:cNvPr id="10" name="TextBox 9">
            <a:extLst>
              <a:ext uri="{FF2B5EF4-FFF2-40B4-BE49-F238E27FC236}">
                <a16:creationId xmlns:a16="http://schemas.microsoft.com/office/drawing/2014/main" id="{56B110E3-5658-C720-C79B-549C5EBB960D}"/>
              </a:ext>
            </a:extLst>
          </p:cNvPr>
          <p:cNvSpPr txBox="1"/>
          <p:nvPr/>
        </p:nvSpPr>
        <p:spPr>
          <a:xfrm>
            <a:off x="4005532" y="281796"/>
            <a:ext cx="347644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HEALTH OF TREES in 2015 &amp; 2016</a:t>
            </a:r>
            <a:endParaRPr lang="en-US" b="1">
              <a:ea typeface="Calibri"/>
              <a:cs typeface="Calibri"/>
            </a:endParaRPr>
          </a:p>
        </p:txBody>
      </p:sp>
      <p:pic>
        <p:nvPicPr>
          <p:cNvPr id="2" name="Picture 2" descr="Shape, square&#10;&#10;Description automatically generated">
            <a:extLst>
              <a:ext uri="{FF2B5EF4-FFF2-40B4-BE49-F238E27FC236}">
                <a16:creationId xmlns:a16="http://schemas.microsoft.com/office/drawing/2014/main" id="{9F73B876-E509-55B2-DBB0-8AC7DD43B3B2}"/>
              </a:ext>
            </a:extLst>
          </p:cNvPr>
          <p:cNvPicPr>
            <a:picLocks noChangeAspect="1"/>
          </p:cNvPicPr>
          <p:nvPr/>
        </p:nvPicPr>
        <p:blipFill>
          <a:blip r:embed="rId3"/>
          <a:stretch>
            <a:fillRect/>
          </a:stretch>
        </p:blipFill>
        <p:spPr>
          <a:xfrm>
            <a:off x="11090564" y="3520498"/>
            <a:ext cx="609600" cy="521277"/>
          </a:xfrm>
          <a:prstGeom prst="rect">
            <a:avLst/>
          </a:prstGeom>
        </p:spPr>
      </p:pic>
    </p:spTree>
    <p:extLst>
      <p:ext uri="{BB962C8B-B14F-4D97-AF65-F5344CB8AC3E}">
        <p14:creationId xmlns:p14="http://schemas.microsoft.com/office/powerpoint/2010/main" val="3754604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3DD635-3E74-C14A-91E4-28BF4119337F}"/>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2800" kern="1200">
                <a:solidFill>
                  <a:srgbClr val="FFFFFF"/>
                </a:solidFill>
                <a:latin typeface="+mj-lt"/>
                <a:ea typeface="+mj-ea"/>
                <a:cs typeface="+mj-cs"/>
              </a:rPr>
              <a:t>Top 12 species and their stump diameter and total number of sidewalk in New York city.</a:t>
            </a:r>
          </a:p>
        </p:txBody>
      </p:sp>
      <p:pic>
        <p:nvPicPr>
          <p:cNvPr id="9" name="Content Placeholder 8" descr="Chart, bar chart&#10;&#10;Description automatically generated">
            <a:extLst>
              <a:ext uri="{FF2B5EF4-FFF2-40B4-BE49-F238E27FC236}">
                <a16:creationId xmlns:a16="http://schemas.microsoft.com/office/drawing/2014/main" id="{25658320-38C9-AB42-8C03-9A886524E401}"/>
              </a:ext>
            </a:extLst>
          </p:cNvPr>
          <p:cNvPicPr>
            <a:picLocks noGrp="1" noChangeAspect="1"/>
          </p:cNvPicPr>
          <p:nvPr>
            <p:ph idx="1"/>
          </p:nvPr>
        </p:nvPicPr>
        <p:blipFill>
          <a:blip r:embed="rId2"/>
          <a:stretch>
            <a:fillRect/>
          </a:stretch>
        </p:blipFill>
        <p:spPr>
          <a:xfrm>
            <a:off x="4777316" y="1317343"/>
            <a:ext cx="6780700" cy="4220985"/>
          </a:xfrm>
          <a:prstGeom prst="rect">
            <a:avLst/>
          </a:prstGeom>
        </p:spPr>
      </p:pic>
    </p:spTree>
    <p:extLst>
      <p:ext uri="{BB962C8B-B14F-4D97-AF65-F5344CB8AC3E}">
        <p14:creationId xmlns:p14="http://schemas.microsoft.com/office/powerpoint/2010/main" val="39579931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3" descr="Chart&#10;&#10;Description automatically generated">
            <a:extLst>
              <a:ext uri="{FF2B5EF4-FFF2-40B4-BE49-F238E27FC236}">
                <a16:creationId xmlns:a16="http://schemas.microsoft.com/office/drawing/2014/main" id="{4FC5B405-6C1F-21D6-A6F7-E77233B6FBF3}"/>
              </a:ext>
            </a:extLst>
          </p:cNvPr>
          <p:cNvPicPr>
            <a:picLocks noChangeAspect="1"/>
          </p:cNvPicPr>
          <p:nvPr/>
        </p:nvPicPr>
        <p:blipFill>
          <a:blip r:embed="rId2"/>
          <a:stretch>
            <a:fillRect/>
          </a:stretch>
        </p:blipFill>
        <p:spPr>
          <a:xfrm>
            <a:off x="1674517" y="643466"/>
            <a:ext cx="8842966" cy="5571067"/>
          </a:xfrm>
          <a:prstGeom prst="rect">
            <a:avLst/>
          </a:prstGeom>
        </p:spPr>
      </p:pic>
      <p:sp>
        <p:nvSpPr>
          <p:cNvPr id="2" name="TextBox 1">
            <a:extLst>
              <a:ext uri="{FF2B5EF4-FFF2-40B4-BE49-F238E27FC236}">
                <a16:creationId xmlns:a16="http://schemas.microsoft.com/office/drawing/2014/main" id="{AAF8195F-00FD-093F-4B1C-C42DE1F787EE}"/>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Tree>
    <p:extLst>
      <p:ext uri="{BB962C8B-B14F-4D97-AF65-F5344CB8AC3E}">
        <p14:creationId xmlns:p14="http://schemas.microsoft.com/office/powerpoint/2010/main" val="674044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0">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DF36A7-8369-90E1-3B39-65D23464818D}"/>
              </a:ext>
            </a:extLst>
          </p:cNvPr>
          <p:cNvSpPr>
            <a:spLocks noGrp="1"/>
          </p:cNvSpPr>
          <p:nvPr>
            <p:ph type="title"/>
          </p:nvPr>
        </p:nvSpPr>
        <p:spPr>
          <a:xfrm>
            <a:off x="1008184" y="174032"/>
            <a:ext cx="10175631" cy="1111843"/>
          </a:xfrm>
        </p:spPr>
        <p:txBody>
          <a:bodyPr anchor="ctr">
            <a:normAutofit/>
          </a:bodyPr>
          <a:lstStyle/>
          <a:p>
            <a:pPr algn="ctr"/>
            <a:r>
              <a:rPr lang="en-US" sz="3700">
                <a:cs typeface="Calibri Light"/>
              </a:rPr>
              <a:t>What are the most common </a:t>
            </a:r>
            <a:r>
              <a:rPr lang="en-US" sz="3700">
                <a:solidFill>
                  <a:srgbClr val="FF0000"/>
                </a:solidFill>
                <a:cs typeface="Calibri Light"/>
              </a:rPr>
              <a:t>Problems</a:t>
            </a:r>
            <a:r>
              <a:rPr lang="en-US" sz="3700">
                <a:cs typeface="Calibri Light"/>
              </a:rPr>
              <a:t> faced by Trees?</a:t>
            </a:r>
            <a:endParaRPr lang="en-US" sz="3700"/>
          </a:p>
        </p:txBody>
      </p:sp>
      <p:pic>
        <p:nvPicPr>
          <p:cNvPr id="4" name="Picture 4" descr="Chart, waterfall chart&#10;&#10;Description automatically generated">
            <a:extLst>
              <a:ext uri="{FF2B5EF4-FFF2-40B4-BE49-F238E27FC236}">
                <a16:creationId xmlns:a16="http://schemas.microsoft.com/office/drawing/2014/main" id="{A49D20FC-A704-B1BE-1154-4A9FC6176F9C}"/>
              </a:ext>
            </a:extLst>
          </p:cNvPr>
          <p:cNvPicPr>
            <a:picLocks noChangeAspect="1"/>
          </p:cNvPicPr>
          <p:nvPr/>
        </p:nvPicPr>
        <p:blipFill>
          <a:blip r:embed="rId2"/>
          <a:stretch>
            <a:fillRect/>
          </a:stretch>
        </p:blipFill>
        <p:spPr>
          <a:xfrm>
            <a:off x="1110737" y="1140732"/>
            <a:ext cx="9495505" cy="5431766"/>
          </a:xfrm>
          <a:prstGeom prst="rect">
            <a:avLst/>
          </a:prstGeom>
        </p:spPr>
      </p:pic>
    </p:spTree>
    <p:extLst>
      <p:ext uri="{BB962C8B-B14F-4D97-AF65-F5344CB8AC3E}">
        <p14:creationId xmlns:p14="http://schemas.microsoft.com/office/powerpoint/2010/main" val="31394547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Module 6  Group presentation  </vt:lpstr>
      <vt:lpstr>Trees in New York</vt:lpstr>
      <vt:lpstr>Introduction</vt:lpstr>
      <vt:lpstr>Questions</vt:lpstr>
      <vt:lpstr>About The Dataset</vt:lpstr>
      <vt:lpstr>PowerPoint Presentation</vt:lpstr>
      <vt:lpstr>Top 12 species and their stump diameter and total number of sidewalk in New York city.</vt:lpstr>
      <vt:lpstr>PowerPoint Presentation</vt:lpstr>
      <vt:lpstr>What are the most common Problems faced by Trees?</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Trees in New york</dc:title>
  <dc:creator>chayan jaiswal</dc:creator>
  <cp:revision>1</cp:revision>
  <dcterms:created xsi:type="dcterms:W3CDTF">2022-03-31T00:21:47Z</dcterms:created>
  <dcterms:modified xsi:type="dcterms:W3CDTF">2022-03-31T19:35:55Z</dcterms:modified>
</cp:coreProperties>
</file>

<file path=docProps/thumbnail.jpeg>
</file>